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 id="2147483692" r:id="rId2"/>
  </p:sldMasterIdLst>
  <p:notesMasterIdLst>
    <p:notesMasterId r:id="rId43"/>
  </p:notesMasterIdLst>
  <p:handoutMasterIdLst>
    <p:handoutMasterId r:id="rId44"/>
  </p:handoutMasterIdLst>
  <p:sldIdLst>
    <p:sldId id="330" r:id="rId3"/>
    <p:sldId id="333" r:id="rId4"/>
    <p:sldId id="331" r:id="rId5"/>
    <p:sldId id="337" r:id="rId6"/>
    <p:sldId id="338" r:id="rId7"/>
    <p:sldId id="332" r:id="rId8"/>
    <p:sldId id="334" r:id="rId9"/>
    <p:sldId id="335" r:id="rId10"/>
    <p:sldId id="336" r:id="rId11"/>
    <p:sldId id="339" r:id="rId12"/>
    <p:sldId id="340" r:id="rId13"/>
    <p:sldId id="341" r:id="rId14"/>
    <p:sldId id="342" r:id="rId15"/>
    <p:sldId id="343" r:id="rId16"/>
    <p:sldId id="344" r:id="rId17"/>
    <p:sldId id="362" r:id="rId18"/>
    <p:sldId id="363" r:id="rId19"/>
    <p:sldId id="364" r:id="rId20"/>
    <p:sldId id="365" r:id="rId21"/>
    <p:sldId id="345" r:id="rId22"/>
    <p:sldId id="346" r:id="rId23"/>
    <p:sldId id="347"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0" r:id="rId37"/>
    <p:sldId id="361" r:id="rId38"/>
    <p:sldId id="368" r:id="rId39"/>
    <p:sldId id="366" r:id="rId40"/>
    <p:sldId id="367" r:id="rId41"/>
    <p:sldId id="3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F57921"/>
    <a:srgbClr val="9E9CB4"/>
    <a:srgbClr val="7FCBC9"/>
    <a:srgbClr val="78769A"/>
    <a:srgbClr val="261E5E"/>
    <a:srgbClr val="38D9DD"/>
    <a:srgbClr val="345A99"/>
    <a:srgbClr val="FF0A7B"/>
    <a:srgbClr val="CDA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49" autoAdjust="0"/>
    <p:restoredTop sz="97552" autoAdjust="0"/>
  </p:normalViewPr>
  <p:slideViewPr>
    <p:cSldViewPr snapToGrid="0" showGuides="1">
      <p:cViewPr>
        <p:scale>
          <a:sx n="66" d="100"/>
          <a:sy n="66" d="100"/>
        </p:scale>
        <p:origin x="-1176" y="-5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297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DDCC7D9-4B34-4F85-9DAE-2C3C476C1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209C2724-FF66-4AEC-986C-F1ECF4911B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763208-4D5B-44C4-A045-6495A8B44929}" type="datetimeFigureOut">
              <a:rPr lang="en-US" smtClean="0"/>
              <a:t>6/16/2020</a:t>
            </a:fld>
            <a:endParaRPr lang="en-US"/>
          </a:p>
        </p:txBody>
      </p:sp>
      <p:sp>
        <p:nvSpPr>
          <p:cNvPr id="4" name="Footer Placeholder 3">
            <a:extLst>
              <a:ext uri="{FF2B5EF4-FFF2-40B4-BE49-F238E27FC236}">
                <a16:creationId xmlns:a16="http://schemas.microsoft.com/office/drawing/2014/main" xmlns="" id="{85C0D9D7-F7F2-409A-89D5-542D106E9A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B6E35BE0-0675-46A0-81BD-572D42AE4E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1A1B75-E75A-491C-95D1-D70845B2433F}" type="slidenum">
              <a:rPr lang="en-US" smtClean="0"/>
              <a:t>‹#›</a:t>
            </a:fld>
            <a:endParaRPr lang="en-US"/>
          </a:p>
        </p:txBody>
      </p:sp>
    </p:spTree>
    <p:extLst>
      <p:ext uri="{BB962C8B-B14F-4D97-AF65-F5344CB8AC3E}">
        <p14:creationId xmlns:p14="http://schemas.microsoft.com/office/powerpoint/2010/main" val="2411924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6/16/2020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8048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7532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template library</a:t>
            </a:r>
          </a:p>
        </p:txBody>
      </p:sp>
    </p:spTree>
    <p:extLst>
      <p:ext uri="{BB962C8B-B14F-4D97-AF65-F5344CB8AC3E}">
        <p14:creationId xmlns:p14="http://schemas.microsoft.com/office/powerpoint/2010/main" val="290866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3851001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68D2766-C49B-4C1A-9FEE-6F146754B02B}" type="slidenum">
              <a:rPr lang="en-US" smtClean="0"/>
              <a:t>9</a:t>
            </a:fld>
            <a:endParaRPr lang="en-US"/>
          </a:p>
        </p:txBody>
      </p:sp>
    </p:spTree>
    <p:extLst>
      <p:ext uri="{BB962C8B-B14F-4D97-AF65-F5344CB8AC3E}">
        <p14:creationId xmlns:p14="http://schemas.microsoft.com/office/powerpoint/2010/main" val="179961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68D2766-C49B-4C1A-9FEE-6F146754B02B}" type="slidenum">
              <a:rPr lang="en-US" smtClean="0"/>
              <a:t>12</a:t>
            </a:fld>
            <a:endParaRPr lang="en-US"/>
          </a:p>
        </p:txBody>
      </p:sp>
    </p:spTree>
    <p:extLst>
      <p:ext uri="{BB962C8B-B14F-4D97-AF65-F5344CB8AC3E}">
        <p14:creationId xmlns:p14="http://schemas.microsoft.com/office/powerpoint/2010/main" val="91001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68D2766-C49B-4C1A-9FEE-6F146754B02B}" type="slidenum">
              <a:rPr lang="en-US" smtClean="0"/>
              <a:t>35</a:t>
            </a:fld>
            <a:endParaRPr lang="en-US"/>
          </a:p>
        </p:txBody>
      </p:sp>
    </p:spTree>
    <p:extLst>
      <p:ext uri="{BB962C8B-B14F-4D97-AF65-F5344CB8AC3E}">
        <p14:creationId xmlns:p14="http://schemas.microsoft.com/office/powerpoint/2010/main" val="2148369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DC080B99-07D2-4EFE-919F-8D441B19CBAE}"/>
              </a:ext>
            </a:extLst>
          </p:cNvPr>
          <p:cNvSpPr>
            <a:spLocks noGrp="1"/>
          </p:cNvSpPr>
          <p:nvPr>
            <p:ph type="pic" sz="quarter" idx="13"/>
          </p:nvPr>
        </p:nvSpPr>
        <p:spPr>
          <a:xfrm>
            <a:off x="4" y="0"/>
            <a:ext cx="12191995" cy="4159244"/>
          </a:xfrm>
          <a:custGeom>
            <a:avLst/>
            <a:gdLst>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675237 w 12191994"/>
              <a:gd name="connsiteY3" fmla="*/ 4200953 h 4242819"/>
              <a:gd name="connsiteX4" fmla="*/ 3622991 w 12191994"/>
              <a:gd name="connsiteY4" fmla="*/ 4204420 h 4242819"/>
              <a:gd name="connsiteX5" fmla="*/ 3510832 w 12191994"/>
              <a:gd name="connsiteY5" fmla="*/ 4208872 h 4242819"/>
              <a:gd name="connsiteX6" fmla="*/ 0 w 12191994"/>
              <a:gd name="connsiteY6" fmla="*/ 4156678 h 4242819"/>
              <a:gd name="connsiteX7" fmla="*/ 61025 w 12191994"/>
              <a:gd name="connsiteY7" fmla="*/ 4162195 h 4242819"/>
              <a:gd name="connsiteX8" fmla="*/ 2166125 w 12191994"/>
              <a:gd name="connsiteY8" fmla="*/ 4242818 h 4242819"/>
              <a:gd name="connsiteX9" fmla="*/ 2166418 w 12191994"/>
              <a:gd name="connsiteY9" fmla="*/ 4242815 h 4242819"/>
              <a:gd name="connsiteX10" fmla="*/ 2166128 w 12191994"/>
              <a:gd name="connsiteY10" fmla="*/ 4242819 h 4242819"/>
              <a:gd name="connsiteX11" fmla="*/ 61028 w 12191994"/>
              <a:gd name="connsiteY11" fmla="*/ 4162196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61028 w 12191994"/>
              <a:gd name="connsiteY13" fmla="*/ 4162196 h 4242819"/>
              <a:gd name="connsiteX14" fmla="*/ 0 w 12191994"/>
              <a:gd name="connsiteY14" fmla="*/ 4156679 h 4242819"/>
              <a:gd name="connsiteX15" fmla="*/ 0 w 12191994"/>
              <a:gd name="connsiteY15" fmla="*/ 0 h 4242819"/>
              <a:gd name="connsiteX16" fmla="*/ 12191994 w 12191994"/>
              <a:gd name="connsiteY16" fmla="*/ 0 h 4242819"/>
              <a:gd name="connsiteX17" fmla="*/ 12191994 w 12191994"/>
              <a:gd name="connsiteY17" fmla="*/ 2062010 h 4242819"/>
              <a:gd name="connsiteX18" fmla="*/ 12172138 w 12191994"/>
              <a:gd name="connsiteY18" fmla="*/ 2073270 h 4242819"/>
              <a:gd name="connsiteX19" fmla="*/ 4335530 w 12191994"/>
              <a:gd name="connsiteY19" fmla="*/ 4157144 h 4242819"/>
              <a:gd name="connsiteX20" fmla="*/ 4303869 w 12191994"/>
              <a:gd name="connsiteY20" fmla="*/ 4159244 h 4242819"/>
              <a:gd name="connsiteX21" fmla="*/ 4393550 w 12191994"/>
              <a:gd name="connsiteY21" fmla="*/ 4151137 h 4242819"/>
              <a:gd name="connsiteX22" fmla="*/ 4199670 w 12191994"/>
              <a:gd name="connsiteY22" fmla="*/ 4117929 h 4242819"/>
              <a:gd name="connsiteX23" fmla="*/ 500184 w 12191994"/>
              <a:gd name="connsiteY23" fmla="*/ 3043554 h 4242819"/>
              <a:gd name="connsiteX24" fmla="*/ 0 w 12191994"/>
              <a:gd name="connsiteY24" fmla="*/ 2813437 h 4242819"/>
              <a:gd name="connsiteX25" fmla="*/ 0 w 12191994"/>
              <a:gd name="connsiteY25"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0 w 12191994"/>
              <a:gd name="connsiteY13" fmla="*/ 4156679 h 4242819"/>
              <a:gd name="connsiteX14" fmla="*/ 0 w 12191994"/>
              <a:gd name="connsiteY14" fmla="*/ 0 h 4242819"/>
              <a:gd name="connsiteX15" fmla="*/ 12191994 w 12191994"/>
              <a:gd name="connsiteY15" fmla="*/ 0 h 4242819"/>
              <a:gd name="connsiteX16" fmla="*/ 12191994 w 12191994"/>
              <a:gd name="connsiteY16" fmla="*/ 2062010 h 4242819"/>
              <a:gd name="connsiteX17" fmla="*/ 12172138 w 12191994"/>
              <a:gd name="connsiteY17" fmla="*/ 2073270 h 4242819"/>
              <a:gd name="connsiteX18" fmla="*/ 4335530 w 12191994"/>
              <a:gd name="connsiteY18" fmla="*/ 4157144 h 4242819"/>
              <a:gd name="connsiteX19" fmla="*/ 4303869 w 12191994"/>
              <a:gd name="connsiteY19" fmla="*/ 4159244 h 4242819"/>
              <a:gd name="connsiteX20" fmla="*/ 4393550 w 12191994"/>
              <a:gd name="connsiteY20" fmla="*/ 4151137 h 4242819"/>
              <a:gd name="connsiteX21" fmla="*/ 4199670 w 12191994"/>
              <a:gd name="connsiteY21" fmla="*/ 4117929 h 4242819"/>
              <a:gd name="connsiteX22" fmla="*/ 500184 w 12191994"/>
              <a:gd name="connsiteY22" fmla="*/ 3043554 h 4242819"/>
              <a:gd name="connsiteX23" fmla="*/ 0 w 12191994"/>
              <a:gd name="connsiteY23" fmla="*/ 2813437 h 4242819"/>
              <a:gd name="connsiteX24" fmla="*/ 0 w 12191994"/>
              <a:gd name="connsiteY24"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23" fmla="*/ 0 w 12191994"/>
              <a:gd name="connsiteY23"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2166128 w 12191994"/>
              <a:gd name="connsiteY8" fmla="*/ 424281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0 h 4242819"/>
              <a:gd name="connsiteX13" fmla="*/ 12191994 w 12191994"/>
              <a:gd name="connsiteY13" fmla="*/ 0 h 4242819"/>
              <a:gd name="connsiteX14" fmla="*/ 12191994 w 12191994"/>
              <a:gd name="connsiteY14" fmla="*/ 2062010 h 4242819"/>
              <a:gd name="connsiteX15" fmla="*/ 12172138 w 12191994"/>
              <a:gd name="connsiteY15" fmla="*/ 2073270 h 4242819"/>
              <a:gd name="connsiteX16" fmla="*/ 4335530 w 12191994"/>
              <a:gd name="connsiteY16" fmla="*/ 4157144 h 4242819"/>
              <a:gd name="connsiteX17" fmla="*/ 4303869 w 12191994"/>
              <a:gd name="connsiteY17" fmla="*/ 4159244 h 4242819"/>
              <a:gd name="connsiteX18" fmla="*/ 4393550 w 12191994"/>
              <a:gd name="connsiteY18" fmla="*/ 4151137 h 4242819"/>
              <a:gd name="connsiteX19" fmla="*/ 4199670 w 12191994"/>
              <a:gd name="connsiteY19" fmla="*/ 4117929 h 4242819"/>
              <a:gd name="connsiteX20" fmla="*/ 500184 w 12191994"/>
              <a:gd name="connsiteY20" fmla="*/ 3043554 h 4242819"/>
              <a:gd name="connsiteX21" fmla="*/ 0 w 12191994"/>
              <a:gd name="connsiteY21" fmla="*/ 2813437 h 4242819"/>
              <a:gd name="connsiteX22" fmla="*/ 0 w 12191994"/>
              <a:gd name="connsiteY22" fmla="*/ 0 h 4242819"/>
              <a:gd name="connsiteX0" fmla="*/ 3009998 w 12191994"/>
              <a:gd name="connsiteY0" fmla="*/ 4228754 h 4242818"/>
              <a:gd name="connsiteX1" fmla="*/ 2899539 w 12191994"/>
              <a:gd name="connsiteY1" fmla="*/ 4233139 h 4242818"/>
              <a:gd name="connsiteX2" fmla="*/ 2823072 w 12191994"/>
              <a:gd name="connsiteY2" fmla="*/ 4234148 h 4242818"/>
              <a:gd name="connsiteX3" fmla="*/ 3009998 w 12191994"/>
              <a:gd name="connsiteY3" fmla="*/ 4228754 h 4242818"/>
              <a:gd name="connsiteX4" fmla="*/ 3675237 w 12191994"/>
              <a:gd name="connsiteY4" fmla="*/ 4200953 h 4242818"/>
              <a:gd name="connsiteX5" fmla="*/ 3622991 w 12191994"/>
              <a:gd name="connsiteY5" fmla="*/ 4204420 h 4242818"/>
              <a:gd name="connsiteX6" fmla="*/ 3510832 w 12191994"/>
              <a:gd name="connsiteY6" fmla="*/ 4208872 h 4242818"/>
              <a:gd name="connsiteX7" fmla="*/ 3675237 w 12191994"/>
              <a:gd name="connsiteY7" fmla="*/ 4200953 h 4242818"/>
              <a:gd name="connsiteX8" fmla="*/ 2166418 w 12191994"/>
              <a:gd name="connsiteY8" fmla="*/ 4242815 h 4242818"/>
              <a:gd name="connsiteX9" fmla="*/ 2166125 w 12191994"/>
              <a:gd name="connsiteY9" fmla="*/ 4242818 h 4242818"/>
              <a:gd name="connsiteX10" fmla="*/ 2166418 w 12191994"/>
              <a:gd name="connsiteY10" fmla="*/ 4242815 h 4242818"/>
              <a:gd name="connsiteX11" fmla="*/ 0 w 12191994"/>
              <a:gd name="connsiteY11" fmla="*/ 0 h 4242818"/>
              <a:gd name="connsiteX12" fmla="*/ 12191994 w 12191994"/>
              <a:gd name="connsiteY12" fmla="*/ 0 h 4242818"/>
              <a:gd name="connsiteX13" fmla="*/ 12191994 w 12191994"/>
              <a:gd name="connsiteY13" fmla="*/ 2062010 h 4242818"/>
              <a:gd name="connsiteX14" fmla="*/ 12172138 w 12191994"/>
              <a:gd name="connsiteY14" fmla="*/ 2073270 h 4242818"/>
              <a:gd name="connsiteX15" fmla="*/ 4335530 w 12191994"/>
              <a:gd name="connsiteY15" fmla="*/ 4157144 h 4242818"/>
              <a:gd name="connsiteX16" fmla="*/ 4303869 w 12191994"/>
              <a:gd name="connsiteY16" fmla="*/ 4159244 h 4242818"/>
              <a:gd name="connsiteX17" fmla="*/ 4393550 w 12191994"/>
              <a:gd name="connsiteY17" fmla="*/ 4151137 h 4242818"/>
              <a:gd name="connsiteX18" fmla="*/ 4199670 w 12191994"/>
              <a:gd name="connsiteY18" fmla="*/ 4117929 h 4242818"/>
              <a:gd name="connsiteX19" fmla="*/ 500184 w 12191994"/>
              <a:gd name="connsiteY19" fmla="*/ 3043554 h 4242818"/>
              <a:gd name="connsiteX20" fmla="*/ 0 w 12191994"/>
              <a:gd name="connsiteY20" fmla="*/ 2813437 h 4242818"/>
              <a:gd name="connsiteX21" fmla="*/ 0 w 12191994"/>
              <a:gd name="connsiteY21" fmla="*/ 0 h 4242818"/>
              <a:gd name="connsiteX0" fmla="*/ 3009998 w 12191994"/>
              <a:gd name="connsiteY0" fmla="*/ 4228754 h 4234148"/>
              <a:gd name="connsiteX1" fmla="*/ 2899539 w 12191994"/>
              <a:gd name="connsiteY1" fmla="*/ 4233139 h 4234148"/>
              <a:gd name="connsiteX2" fmla="*/ 2823072 w 12191994"/>
              <a:gd name="connsiteY2" fmla="*/ 4234148 h 4234148"/>
              <a:gd name="connsiteX3" fmla="*/ 3009998 w 12191994"/>
              <a:gd name="connsiteY3" fmla="*/ 4228754 h 4234148"/>
              <a:gd name="connsiteX4" fmla="*/ 3675237 w 12191994"/>
              <a:gd name="connsiteY4" fmla="*/ 4200953 h 4234148"/>
              <a:gd name="connsiteX5" fmla="*/ 3622991 w 12191994"/>
              <a:gd name="connsiteY5" fmla="*/ 4204420 h 4234148"/>
              <a:gd name="connsiteX6" fmla="*/ 3510832 w 12191994"/>
              <a:gd name="connsiteY6" fmla="*/ 4208872 h 4234148"/>
              <a:gd name="connsiteX7" fmla="*/ 3675237 w 12191994"/>
              <a:gd name="connsiteY7" fmla="*/ 4200953 h 4234148"/>
              <a:gd name="connsiteX8" fmla="*/ 0 w 12191994"/>
              <a:gd name="connsiteY8" fmla="*/ 0 h 4234148"/>
              <a:gd name="connsiteX9" fmla="*/ 12191994 w 12191994"/>
              <a:gd name="connsiteY9" fmla="*/ 0 h 4234148"/>
              <a:gd name="connsiteX10" fmla="*/ 12191994 w 12191994"/>
              <a:gd name="connsiteY10" fmla="*/ 2062010 h 4234148"/>
              <a:gd name="connsiteX11" fmla="*/ 12172138 w 12191994"/>
              <a:gd name="connsiteY11" fmla="*/ 2073270 h 4234148"/>
              <a:gd name="connsiteX12" fmla="*/ 4335530 w 12191994"/>
              <a:gd name="connsiteY12" fmla="*/ 4157144 h 4234148"/>
              <a:gd name="connsiteX13" fmla="*/ 4303869 w 12191994"/>
              <a:gd name="connsiteY13" fmla="*/ 4159244 h 4234148"/>
              <a:gd name="connsiteX14" fmla="*/ 4393550 w 12191994"/>
              <a:gd name="connsiteY14" fmla="*/ 4151137 h 4234148"/>
              <a:gd name="connsiteX15" fmla="*/ 4199670 w 12191994"/>
              <a:gd name="connsiteY15" fmla="*/ 4117929 h 4234148"/>
              <a:gd name="connsiteX16" fmla="*/ 500184 w 12191994"/>
              <a:gd name="connsiteY16" fmla="*/ 3043554 h 4234148"/>
              <a:gd name="connsiteX17" fmla="*/ 0 w 12191994"/>
              <a:gd name="connsiteY17" fmla="*/ 2813437 h 4234148"/>
              <a:gd name="connsiteX18" fmla="*/ 0 w 12191994"/>
              <a:gd name="connsiteY18" fmla="*/ 0 h 4234148"/>
              <a:gd name="connsiteX0" fmla="*/ 3009998 w 12191994"/>
              <a:gd name="connsiteY0" fmla="*/ 4228754 h 4233139"/>
              <a:gd name="connsiteX1" fmla="*/ 2899539 w 12191994"/>
              <a:gd name="connsiteY1" fmla="*/ 4233139 h 4233139"/>
              <a:gd name="connsiteX2" fmla="*/ 3009998 w 12191994"/>
              <a:gd name="connsiteY2" fmla="*/ 4228754 h 4233139"/>
              <a:gd name="connsiteX3" fmla="*/ 3675237 w 12191994"/>
              <a:gd name="connsiteY3" fmla="*/ 4200953 h 4233139"/>
              <a:gd name="connsiteX4" fmla="*/ 3622991 w 12191994"/>
              <a:gd name="connsiteY4" fmla="*/ 4204420 h 4233139"/>
              <a:gd name="connsiteX5" fmla="*/ 3510832 w 12191994"/>
              <a:gd name="connsiteY5" fmla="*/ 4208872 h 4233139"/>
              <a:gd name="connsiteX6" fmla="*/ 3675237 w 12191994"/>
              <a:gd name="connsiteY6" fmla="*/ 4200953 h 4233139"/>
              <a:gd name="connsiteX7" fmla="*/ 0 w 12191994"/>
              <a:gd name="connsiteY7" fmla="*/ 0 h 4233139"/>
              <a:gd name="connsiteX8" fmla="*/ 12191994 w 12191994"/>
              <a:gd name="connsiteY8" fmla="*/ 0 h 4233139"/>
              <a:gd name="connsiteX9" fmla="*/ 12191994 w 12191994"/>
              <a:gd name="connsiteY9" fmla="*/ 2062010 h 4233139"/>
              <a:gd name="connsiteX10" fmla="*/ 12172138 w 12191994"/>
              <a:gd name="connsiteY10" fmla="*/ 2073270 h 4233139"/>
              <a:gd name="connsiteX11" fmla="*/ 4335530 w 12191994"/>
              <a:gd name="connsiteY11" fmla="*/ 4157144 h 4233139"/>
              <a:gd name="connsiteX12" fmla="*/ 4303869 w 12191994"/>
              <a:gd name="connsiteY12" fmla="*/ 4159244 h 4233139"/>
              <a:gd name="connsiteX13" fmla="*/ 4393550 w 12191994"/>
              <a:gd name="connsiteY13" fmla="*/ 4151137 h 4233139"/>
              <a:gd name="connsiteX14" fmla="*/ 4199670 w 12191994"/>
              <a:gd name="connsiteY14" fmla="*/ 4117929 h 4233139"/>
              <a:gd name="connsiteX15" fmla="*/ 500184 w 12191994"/>
              <a:gd name="connsiteY15" fmla="*/ 3043554 h 4233139"/>
              <a:gd name="connsiteX16" fmla="*/ 0 w 12191994"/>
              <a:gd name="connsiteY16" fmla="*/ 2813437 h 4233139"/>
              <a:gd name="connsiteX17" fmla="*/ 0 w 12191994"/>
              <a:gd name="connsiteY17" fmla="*/ 0 h 4233139"/>
              <a:gd name="connsiteX0" fmla="*/ 3675237 w 12191994"/>
              <a:gd name="connsiteY0" fmla="*/ 4200953 h 4208872"/>
              <a:gd name="connsiteX1" fmla="*/ 3622991 w 12191994"/>
              <a:gd name="connsiteY1" fmla="*/ 4204420 h 4208872"/>
              <a:gd name="connsiteX2" fmla="*/ 3510832 w 12191994"/>
              <a:gd name="connsiteY2" fmla="*/ 4208872 h 4208872"/>
              <a:gd name="connsiteX3" fmla="*/ 3675237 w 12191994"/>
              <a:gd name="connsiteY3" fmla="*/ 4200953 h 4208872"/>
              <a:gd name="connsiteX4" fmla="*/ 0 w 12191994"/>
              <a:gd name="connsiteY4" fmla="*/ 0 h 4208872"/>
              <a:gd name="connsiteX5" fmla="*/ 12191994 w 12191994"/>
              <a:gd name="connsiteY5" fmla="*/ 0 h 4208872"/>
              <a:gd name="connsiteX6" fmla="*/ 12191994 w 12191994"/>
              <a:gd name="connsiteY6" fmla="*/ 2062010 h 4208872"/>
              <a:gd name="connsiteX7" fmla="*/ 12172138 w 12191994"/>
              <a:gd name="connsiteY7" fmla="*/ 2073270 h 4208872"/>
              <a:gd name="connsiteX8" fmla="*/ 4335530 w 12191994"/>
              <a:gd name="connsiteY8" fmla="*/ 4157144 h 4208872"/>
              <a:gd name="connsiteX9" fmla="*/ 4303869 w 12191994"/>
              <a:gd name="connsiteY9" fmla="*/ 4159244 h 4208872"/>
              <a:gd name="connsiteX10" fmla="*/ 4393550 w 12191994"/>
              <a:gd name="connsiteY10" fmla="*/ 4151137 h 4208872"/>
              <a:gd name="connsiteX11" fmla="*/ 4199670 w 12191994"/>
              <a:gd name="connsiteY11" fmla="*/ 4117929 h 4208872"/>
              <a:gd name="connsiteX12" fmla="*/ 500184 w 12191994"/>
              <a:gd name="connsiteY12" fmla="*/ 3043554 h 4208872"/>
              <a:gd name="connsiteX13" fmla="*/ 0 w 12191994"/>
              <a:gd name="connsiteY13" fmla="*/ 2813437 h 4208872"/>
              <a:gd name="connsiteX14" fmla="*/ 0 w 12191994"/>
              <a:gd name="connsiteY14" fmla="*/ 0 h 4208872"/>
              <a:gd name="connsiteX0" fmla="*/ 3675237 w 12191994"/>
              <a:gd name="connsiteY0" fmla="*/ 4200953 h 4204420"/>
              <a:gd name="connsiteX1" fmla="*/ 3622991 w 12191994"/>
              <a:gd name="connsiteY1" fmla="*/ 4204420 h 4204420"/>
              <a:gd name="connsiteX2" fmla="*/ 3675237 w 12191994"/>
              <a:gd name="connsiteY2" fmla="*/ 4200953 h 4204420"/>
              <a:gd name="connsiteX3" fmla="*/ 0 w 12191994"/>
              <a:gd name="connsiteY3" fmla="*/ 0 h 4204420"/>
              <a:gd name="connsiteX4" fmla="*/ 12191994 w 12191994"/>
              <a:gd name="connsiteY4" fmla="*/ 0 h 4204420"/>
              <a:gd name="connsiteX5" fmla="*/ 12191994 w 12191994"/>
              <a:gd name="connsiteY5" fmla="*/ 2062010 h 4204420"/>
              <a:gd name="connsiteX6" fmla="*/ 12172138 w 12191994"/>
              <a:gd name="connsiteY6" fmla="*/ 2073270 h 4204420"/>
              <a:gd name="connsiteX7" fmla="*/ 4335530 w 12191994"/>
              <a:gd name="connsiteY7" fmla="*/ 4157144 h 4204420"/>
              <a:gd name="connsiteX8" fmla="*/ 4303869 w 12191994"/>
              <a:gd name="connsiteY8" fmla="*/ 4159244 h 4204420"/>
              <a:gd name="connsiteX9" fmla="*/ 4393550 w 12191994"/>
              <a:gd name="connsiteY9" fmla="*/ 4151137 h 4204420"/>
              <a:gd name="connsiteX10" fmla="*/ 4199670 w 12191994"/>
              <a:gd name="connsiteY10" fmla="*/ 4117929 h 4204420"/>
              <a:gd name="connsiteX11" fmla="*/ 500184 w 12191994"/>
              <a:gd name="connsiteY11" fmla="*/ 3043554 h 4204420"/>
              <a:gd name="connsiteX12" fmla="*/ 0 w 12191994"/>
              <a:gd name="connsiteY12" fmla="*/ 2813437 h 4204420"/>
              <a:gd name="connsiteX13" fmla="*/ 0 w 12191994"/>
              <a:gd name="connsiteY13" fmla="*/ 0 h 4204420"/>
              <a:gd name="connsiteX0" fmla="*/ 0 w 12191994"/>
              <a:gd name="connsiteY0" fmla="*/ 0 h 4159244"/>
              <a:gd name="connsiteX1" fmla="*/ 12191994 w 12191994"/>
              <a:gd name="connsiteY1" fmla="*/ 0 h 4159244"/>
              <a:gd name="connsiteX2" fmla="*/ 12191994 w 12191994"/>
              <a:gd name="connsiteY2" fmla="*/ 2062010 h 4159244"/>
              <a:gd name="connsiteX3" fmla="*/ 12172138 w 12191994"/>
              <a:gd name="connsiteY3" fmla="*/ 2073270 h 4159244"/>
              <a:gd name="connsiteX4" fmla="*/ 4335530 w 12191994"/>
              <a:gd name="connsiteY4" fmla="*/ 4157144 h 4159244"/>
              <a:gd name="connsiteX5" fmla="*/ 4303869 w 12191994"/>
              <a:gd name="connsiteY5" fmla="*/ 4159244 h 4159244"/>
              <a:gd name="connsiteX6" fmla="*/ 4393550 w 12191994"/>
              <a:gd name="connsiteY6" fmla="*/ 4151137 h 4159244"/>
              <a:gd name="connsiteX7" fmla="*/ 4199670 w 12191994"/>
              <a:gd name="connsiteY7" fmla="*/ 4117929 h 4159244"/>
              <a:gd name="connsiteX8" fmla="*/ 500184 w 12191994"/>
              <a:gd name="connsiteY8" fmla="*/ 3043554 h 4159244"/>
              <a:gd name="connsiteX9" fmla="*/ 0 w 12191994"/>
              <a:gd name="connsiteY9" fmla="*/ 2813437 h 4159244"/>
              <a:gd name="connsiteX10" fmla="*/ 0 w 12191994"/>
              <a:gd name="connsiteY10" fmla="*/ 0 h 41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4" h="4159244">
                <a:moveTo>
                  <a:pt x="0" y="0"/>
                </a:moveTo>
                <a:lnTo>
                  <a:pt x="12191994" y="0"/>
                </a:lnTo>
                <a:lnTo>
                  <a:pt x="12191994" y="2062010"/>
                </a:lnTo>
                <a:lnTo>
                  <a:pt x="12172138" y="2073270"/>
                </a:lnTo>
                <a:cubicBezTo>
                  <a:pt x="10126645" y="3159296"/>
                  <a:pt x="7398182" y="3912771"/>
                  <a:pt x="4335530" y="4157144"/>
                </a:cubicBezTo>
                <a:lnTo>
                  <a:pt x="4303869" y="4159244"/>
                </a:lnTo>
                <a:lnTo>
                  <a:pt x="4393550" y="4151137"/>
                </a:lnTo>
                <a:lnTo>
                  <a:pt x="4199670" y="4117929"/>
                </a:lnTo>
                <a:cubicBezTo>
                  <a:pt x="2842546" y="3866392"/>
                  <a:pt x="1594227" y="3500596"/>
                  <a:pt x="500184" y="3043554"/>
                </a:cubicBezTo>
                <a:lnTo>
                  <a:pt x="0" y="2813437"/>
                </a:lnTo>
                <a:lnTo>
                  <a:pt x="0" y="0"/>
                </a:lnTo>
                <a:close/>
              </a:path>
            </a:pathLst>
          </a:custGeom>
        </p:spPr>
        <p:txBody>
          <a:bodyPr wrap="square">
            <a:noAutofit/>
          </a:bodyPr>
          <a:lstStyle/>
          <a:p>
            <a:r>
              <a:rPr lang="en-US" smtClean="0"/>
              <a:t>Click icon to add picture</a:t>
            </a:r>
            <a:endParaRPr lang="en-US"/>
          </a:p>
        </p:txBody>
      </p:sp>
      <p:sp>
        <p:nvSpPr>
          <p:cNvPr id="9" name="Freeform: Shape 8">
            <a:extLst>
              <a:ext uri="{FF2B5EF4-FFF2-40B4-BE49-F238E27FC236}">
                <a16:creationId xmlns:a16="http://schemas.microsoft.com/office/drawing/2014/main" xmlns="" id="{95A8ECF8-9EC0-4371-9073-B718C78D330B}"/>
              </a:ext>
            </a:extLst>
          </p:cNvPr>
          <p:cNvSpPr/>
          <p:nvPr userDrawn="1"/>
        </p:nvSpPr>
        <p:spPr>
          <a:xfrm>
            <a:off x="5987168" y="6021955"/>
            <a:ext cx="6204832" cy="836047"/>
          </a:xfrm>
          <a:custGeom>
            <a:avLst/>
            <a:gdLst>
              <a:gd name="connsiteX0" fmla="*/ 0 w 6204832"/>
              <a:gd name="connsiteY0" fmla="*/ 0 h 836047"/>
              <a:gd name="connsiteX1" fmla="*/ 304730 w 6204832"/>
              <a:gd name="connsiteY1" fmla="*/ 38149 h 836047"/>
              <a:gd name="connsiteX2" fmla="*/ 3397819 w 6204832"/>
              <a:gd name="connsiteY2" fmla="*/ 210757 h 836047"/>
              <a:gd name="connsiteX3" fmla="*/ 5889052 w 6204832"/>
              <a:gd name="connsiteY3" fmla="*/ 99488 h 836047"/>
              <a:gd name="connsiteX4" fmla="*/ 6204832 w 6204832"/>
              <a:gd name="connsiteY4" fmla="*/ 63660 h 836047"/>
              <a:gd name="connsiteX5" fmla="*/ 6204832 w 6204832"/>
              <a:gd name="connsiteY5" fmla="*/ 741992 h 836047"/>
              <a:gd name="connsiteX6" fmla="*/ 6204831 w 6204832"/>
              <a:gd name="connsiteY6" fmla="*/ 741992 h 836047"/>
              <a:gd name="connsiteX7" fmla="*/ 6204831 w 6204832"/>
              <a:gd name="connsiteY7" fmla="*/ 836047 h 836047"/>
              <a:gd name="connsiteX8" fmla="*/ 2954095 w 6204832"/>
              <a:gd name="connsiteY8" fmla="*/ 836047 h 836047"/>
              <a:gd name="connsiteX9" fmla="*/ 2930417 w 6204832"/>
              <a:gd name="connsiteY9" fmla="*/ 833175 h 836047"/>
              <a:gd name="connsiteX10" fmla="*/ 165022 w 6204832"/>
              <a:gd name="connsiteY10" fmla="*/ 73132 h 83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4832" h="836047">
                <a:moveTo>
                  <a:pt x="0" y="0"/>
                </a:moveTo>
                <a:lnTo>
                  <a:pt x="304730" y="38149"/>
                </a:lnTo>
                <a:cubicBezTo>
                  <a:pt x="1300024" y="151139"/>
                  <a:pt x="2335168" y="210757"/>
                  <a:pt x="3397819" y="210757"/>
                </a:cubicBezTo>
                <a:cubicBezTo>
                  <a:pt x="4247941" y="210757"/>
                  <a:pt x="5080458" y="172602"/>
                  <a:pt x="5889052" y="99488"/>
                </a:cubicBezTo>
                <a:lnTo>
                  <a:pt x="6204832" y="63660"/>
                </a:lnTo>
                <a:lnTo>
                  <a:pt x="6204832" y="741992"/>
                </a:lnTo>
                <a:lnTo>
                  <a:pt x="6204831" y="741992"/>
                </a:lnTo>
                <a:lnTo>
                  <a:pt x="6204831" y="836047"/>
                </a:lnTo>
                <a:lnTo>
                  <a:pt x="2954095" y="836047"/>
                </a:lnTo>
                <a:lnTo>
                  <a:pt x="2930417" y="833175"/>
                </a:lnTo>
                <a:cubicBezTo>
                  <a:pt x="1933531" y="687458"/>
                  <a:pt x="1000874" y="426847"/>
                  <a:pt x="165022" y="73132"/>
                </a:cubicBezTo>
                <a:close/>
              </a:path>
            </a:pathLst>
          </a:custGeom>
          <a:solidFill>
            <a:srgbClr val="9E9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990A6D83-D876-44E9-844F-067A0C9D2F58}"/>
              </a:ext>
            </a:extLst>
          </p:cNvPr>
          <p:cNvSpPr/>
          <p:nvPr userDrawn="1"/>
        </p:nvSpPr>
        <p:spPr>
          <a:xfrm>
            <a:off x="0" y="2240554"/>
            <a:ext cx="12192000" cy="3861530"/>
          </a:xfrm>
          <a:custGeom>
            <a:avLst/>
            <a:gdLst>
              <a:gd name="connsiteX0" fmla="*/ 4072878 w 4072878"/>
              <a:gd name="connsiteY0" fmla="*/ 0 h 2548371"/>
              <a:gd name="connsiteX1" fmla="*/ 4072878 w 4072878"/>
              <a:gd name="connsiteY1" fmla="*/ 2451296 h 2548371"/>
              <a:gd name="connsiteX2" fmla="*/ 3967388 w 4072878"/>
              <a:gd name="connsiteY2" fmla="*/ 2474940 h 2548371"/>
              <a:gd name="connsiteX3" fmla="*/ 3135163 w 4072878"/>
              <a:gd name="connsiteY3" fmla="*/ 2548371 h 2548371"/>
              <a:gd name="connsiteX4" fmla="*/ 144639 w 4072878"/>
              <a:gd name="connsiteY4" fmla="*/ 1474801 h 2548371"/>
              <a:gd name="connsiteX5" fmla="*/ 0 w 4072878"/>
              <a:gd name="connsiteY5" fmla="*/ 1349511 h 2548371"/>
              <a:gd name="connsiteX6" fmla="*/ 7645 w 4072878"/>
              <a:gd name="connsiteY6" fmla="*/ 1350876 h 2548371"/>
              <a:gd name="connsiteX7" fmla="*/ 723622 w 4072878"/>
              <a:gd name="connsiteY7" fmla="*/ 1405047 h 2548371"/>
              <a:gd name="connsiteX8" fmla="*/ 3884734 w 4072878"/>
              <a:gd name="connsiteY8" fmla="*/ 183710 h 25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878" h="2548371">
                <a:moveTo>
                  <a:pt x="4072878" y="0"/>
                </a:moveTo>
                <a:lnTo>
                  <a:pt x="4072878" y="2451296"/>
                </a:lnTo>
                <a:lnTo>
                  <a:pt x="3967388" y="2474940"/>
                </a:lnTo>
                <a:cubicBezTo>
                  <a:pt x="3697268" y="2523191"/>
                  <a:pt x="3419156" y="2548371"/>
                  <a:pt x="3135163" y="2548371"/>
                </a:cubicBezTo>
                <a:cubicBezTo>
                  <a:pt x="1999192" y="2548371"/>
                  <a:pt x="957318" y="2145483"/>
                  <a:pt x="144639" y="1474801"/>
                </a:cubicBezTo>
                <a:lnTo>
                  <a:pt x="0" y="1349511"/>
                </a:lnTo>
                <a:lnTo>
                  <a:pt x="7645" y="1350876"/>
                </a:lnTo>
                <a:cubicBezTo>
                  <a:pt x="241098" y="1386547"/>
                  <a:pt x="480200" y="1405047"/>
                  <a:pt x="723622" y="1405047"/>
                </a:cubicBezTo>
                <a:cubicBezTo>
                  <a:pt x="1940736" y="1405047"/>
                  <a:pt x="3049826" y="942548"/>
                  <a:pt x="3884734" y="183710"/>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0ABCC98-1580-4C28-8EDC-0F8AF5CA9843}"/>
              </a:ext>
            </a:extLst>
          </p:cNvPr>
          <p:cNvSpPr>
            <a:spLocks noGrp="1"/>
          </p:cNvSpPr>
          <p:nvPr>
            <p:ph type="ctrTitle"/>
          </p:nvPr>
        </p:nvSpPr>
        <p:spPr>
          <a:xfrm>
            <a:off x="3047996" y="2814638"/>
            <a:ext cx="9144000" cy="2387600"/>
          </a:xfrm>
        </p:spPr>
        <p:txBody>
          <a:bodyPr rIns="365760" anchor="b">
            <a:normAutofit/>
          </a:bodyPr>
          <a:lstStyle>
            <a:lvl1pPr algn="r">
              <a:defRPr sz="4800" b="1" cap="all" baseline="0">
                <a:solidFill>
                  <a:schemeClr val="bg1"/>
                </a:solidFill>
              </a:defRPr>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xmlns="" id="{0EE19115-C742-440E-8A08-171CBD18FEF3}"/>
              </a:ext>
            </a:extLst>
          </p:cNvPr>
          <p:cNvSpPr>
            <a:spLocks noGrp="1"/>
          </p:cNvSpPr>
          <p:nvPr>
            <p:ph type="subTitle" idx="1"/>
          </p:nvPr>
        </p:nvSpPr>
        <p:spPr>
          <a:xfrm>
            <a:off x="3047996" y="5202238"/>
            <a:ext cx="9144000" cy="899846"/>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B0EC0A06-6586-46C1-B5BF-0E56DC48AFFE}"/>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6/16/2020</a:t>
            </a:fld>
            <a:endParaRPr lang="en-US"/>
          </a:p>
        </p:txBody>
      </p:sp>
      <p:sp>
        <p:nvSpPr>
          <p:cNvPr id="5" name="Footer Placeholder 4">
            <a:extLst>
              <a:ext uri="{FF2B5EF4-FFF2-40B4-BE49-F238E27FC236}">
                <a16:creationId xmlns:a16="http://schemas.microsoft.com/office/drawing/2014/main" xmlns="" id="{336BDF8E-04ED-4796-A02C-D6887C621C9F}"/>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xmlns="" id="{14707708-0653-4BFE-BDCB-7EDB4C08A37C}"/>
              </a:ext>
            </a:extLst>
          </p:cNvPr>
          <p:cNvSpPr>
            <a:spLocks noGrp="1"/>
          </p:cNvSpPr>
          <p:nvPr>
            <p:ph type="sldNum" sz="quarter" idx="12"/>
          </p:nvPr>
        </p:nvSpPr>
        <p:spPr/>
        <p:txBody>
          <a:bodyPr/>
          <a:lstStyle>
            <a:lvl1pPr>
              <a:defRPr>
                <a:solidFill>
                  <a:schemeClr val="bg1"/>
                </a:solidFill>
              </a:defRPr>
            </a:lvl1pPr>
          </a:lstStyle>
          <a:p>
            <a:fld id="{E505F7C3-4860-4DB0-A451-57EE24F2F70B}" type="slidenum">
              <a:rPr lang="en-US" smtClean="0"/>
              <a:pPr/>
              <a:t>‹#›</a:t>
            </a:fld>
            <a:endParaRPr lang="en-US"/>
          </a:p>
        </p:txBody>
      </p:sp>
    </p:spTree>
    <p:extLst>
      <p:ext uri="{BB962C8B-B14F-4D97-AF65-F5344CB8AC3E}">
        <p14:creationId xmlns:p14="http://schemas.microsoft.com/office/powerpoint/2010/main" val="246697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A874A6-9ACF-48E9-94B2-A31C5D9D2D0B}"/>
              </a:ext>
            </a:extLst>
          </p:cNvPr>
          <p:cNvSpPr>
            <a:spLocks noGrp="1"/>
          </p:cNvSpPr>
          <p:nvPr>
            <p:ph type="title"/>
          </p:nvPr>
        </p:nvSpPr>
        <p:spPr>
          <a:xfrm>
            <a:off x="839790" y="457200"/>
            <a:ext cx="3932236"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E19C8485-679C-4CBF-96E0-7B94ACE0FD65}"/>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9C9C0E27-1D0F-4482-BEB4-7B35D130862E}"/>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E46A8B8C-412F-4976-86BF-302698208513}"/>
              </a:ext>
            </a:extLst>
          </p:cNvPr>
          <p:cNvSpPr>
            <a:spLocks noGrp="1"/>
          </p:cNvSpPr>
          <p:nvPr>
            <p:ph type="dt" sz="half" idx="10"/>
          </p:nvPr>
        </p:nvSpPr>
        <p:spPr/>
        <p:txBody>
          <a:bodyPr/>
          <a:lstStyle/>
          <a:p>
            <a:fld id="{18D9E8F6-4D81-4B3A-BC45-BBA4A1C9BD0F}" type="datetimeFigureOut">
              <a:rPr lang="en-US" smtClean="0"/>
              <a:t>6/16/2020</a:t>
            </a:fld>
            <a:endParaRPr lang="en-US"/>
          </a:p>
        </p:txBody>
      </p:sp>
      <p:sp>
        <p:nvSpPr>
          <p:cNvPr id="6" name="Footer Placeholder 5">
            <a:extLst>
              <a:ext uri="{FF2B5EF4-FFF2-40B4-BE49-F238E27FC236}">
                <a16:creationId xmlns:a16="http://schemas.microsoft.com/office/drawing/2014/main" xmlns="" id="{08285394-D95D-4871-B12A-BAB69CEA1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E958251-DB04-4CC3-8D3F-72EFC2D5F12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678192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2DA641-9EB4-47B3-96C0-8C6296E96374}"/>
              </a:ext>
            </a:extLst>
          </p:cNvPr>
          <p:cNvSpPr>
            <a:spLocks noGrp="1"/>
          </p:cNvSpPr>
          <p:nvPr>
            <p:ph type="title"/>
          </p:nvPr>
        </p:nvSpPr>
        <p:spPr>
          <a:xfrm>
            <a:off x="839790" y="457200"/>
            <a:ext cx="3932236"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D2135125-47C4-4402-8ECD-A77221001DEF}"/>
              </a:ext>
            </a:extLst>
          </p:cNvPr>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xmlns="" id="{BFB04F91-84C2-4779-B493-9A846A0B9ADE}"/>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B08BC727-52D8-44D1-9315-E16DC5F804F8}"/>
              </a:ext>
            </a:extLst>
          </p:cNvPr>
          <p:cNvSpPr>
            <a:spLocks noGrp="1"/>
          </p:cNvSpPr>
          <p:nvPr>
            <p:ph type="dt" sz="half" idx="10"/>
          </p:nvPr>
        </p:nvSpPr>
        <p:spPr/>
        <p:txBody>
          <a:bodyPr/>
          <a:lstStyle/>
          <a:p>
            <a:fld id="{18D9E8F6-4D81-4B3A-BC45-BBA4A1C9BD0F}" type="datetimeFigureOut">
              <a:rPr lang="en-US" smtClean="0"/>
              <a:t>6/16/2020</a:t>
            </a:fld>
            <a:endParaRPr lang="en-US"/>
          </a:p>
        </p:txBody>
      </p:sp>
      <p:sp>
        <p:nvSpPr>
          <p:cNvPr id="6" name="Footer Placeholder 5">
            <a:extLst>
              <a:ext uri="{FF2B5EF4-FFF2-40B4-BE49-F238E27FC236}">
                <a16:creationId xmlns:a16="http://schemas.microsoft.com/office/drawing/2014/main" xmlns="" id="{87C021E5-8C17-46A9-941A-D3D45533A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C2FAE64-06A5-4DE1-81C2-B4718D5572B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1301897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17C73-0918-49E5-B934-2FDB3935F4A8}"/>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541601DD-4B31-4C85-8BF4-8E25AA335C21}"/>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AEF922BC-0AD6-44A3-B05F-C1991EE0A086}"/>
              </a:ext>
            </a:extLst>
          </p:cNvPr>
          <p:cNvSpPr>
            <a:spLocks noGrp="1"/>
          </p:cNvSpPr>
          <p:nvPr>
            <p:ph type="dt" sz="half" idx="10"/>
          </p:nvPr>
        </p:nvSpPr>
        <p:spPr/>
        <p:txBody>
          <a:bodyPr/>
          <a:lstStyle/>
          <a:p>
            <a:fld id="{18D9E8F6-4D81-4B3A-BC45-BBA4A1C9BD0F}" type="datetimeFigureOut">
              <a:rPr lang="en-US" smtClean="0"/>
              <a:t>6/16/2020</a:t>
            </a:fld>
            <a:endParaRPr lang="en-US"/>
          </a:p>
        </p:txBody>
      </p:sp>
      <p:sp>
        <p:nvSpPr>
          <p:cNvPr id="5" name="Footer Placeholder 4">
            <a:extLst>
              <a:ext uri="{FF2B5EF4-FFF2-40B4-BE49-F238E27FC236}">
                <a16:creationId xmlns:a16="http://schemas.microsoft.com/office/drawing/2014/main" xmlns="" id="{2B2A789E-B678-4E09-BDB1-7B16B525A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6E71187-E69A-4C50-93EC-72399E5367E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839301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5816490-53E5-4B7C-B69A-D1843F52418A}"/>
              </a:ext>
            </a:extLst>
          </p:cNvPr>
          <p:cNvSpPr>
            <a:spLocks noGrp="1"/>
          </p:cNvSpPr>
          <p:nvPr>
            <p:ph type="title" orient="vert"/>
          </p:nvPr>
        </p:nvSpPr>
        <p:spPr>
          <a:xfrm>
            <a:off x="8724899"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E164891A-25FC-4192-AC93-F8C596742CAA}"/>
              </a:ext>
            </a:extLst>
          </p:cNvPr>
          <p:cNvSpPr>
            <a:spLocks noGrp="1"/>
          </p:cNvSpPr>
          <p:nvPr>
            <p:ph type="body" orient="vert" idx="1"/>
          </p:nvPr>
        </p:nvSpPr>
        <p:spPr>
          <a:xfrm>
            <a:off x="838199"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1F515203-0495-4DDC-A983-D66926B49854}"/>
              </a:ext>
            </a:extLst>
          </p:cNvPr>
          <p:cNvSpPr>
            <a:spLocks noGrp="1"/>
          </p:cNvSpPr>
          <p:nvPr>
            <p:ph type="dt" sz="half" idx="10"/>
          </p:nvPr>
        </p:nvSpPr>
        <p:spPr/>
        <p:txBody>
          <a:bodyPr/>
          <a:lstStyle/>
          <a:p>
            <a:fld id="{18D9E8F6-4D81-4B3A-BC45-BBA4A1C9BD0F}" type="datetimeFigureOut">
              <a:rPr lang="en-US" smtClean="0"/>
              <a:t>6/16/2020</a:t>
            </a:fld>
            <a:endParaRPr lang="en-US"/>
          </a:p>
        </p:txBody>
      </p:sp>
      <p:sp>
        <p:nvSpPr>
          <p:cNvPr id="5" name="Footer Placeholder 4">
            <a:extLst>
              <a:ext uri="{FF2B5EF4-FFF2-40B4-BE49-F238E27FC236}">
                <a16:creationId xmlns:a16="http://schemas.microsoft.com/office/drawing/2014/main" xmlns="" id="{3A300432-3913-4AEC-96D5-1119D47A7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ED8639B-5ED7-488C-9414-EABF4BC85B3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319904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7"/>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dirty="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3" y="3071723"/>
            <a:ext cx="6728178"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271219" y="6121399"/>
            <a:ext cx="3649589" cy="369332"/>
          </a:xfrm>
          <a:prstGeom prst="rect">
            <a:avLst/>
          </a:prstGeom>
          <a:noFill/>
        </p:spPr>
        <p:txBody>
          <a:bodyPr wrap="none" rtlCol="0" anchor="ctr">
            <a:spAutoFit/>
          </a:bodyPr>
          <a:lstStyle/>
          <a:p>
            <a:pPr algn="ctr"/>
            <a:r>
              <a:rPr lang="en-US" sz="1800" dirty="0">
                <a:solidFill>
                  <a:srgbClr val="A5CD00"/>
                </a:solidFill>
              </a:rPr>
              <a:t>T</a:t>
            </a:r>
            <a:r>
              <a:rPr lang="en-US" sz="1800" baseline="0" dirty="0">
                <a:solidFill>
                  <a:srgbClr val="A5CD00"/>
                </a:solidFill>
              </a:rPr>
              <a:t>he free </a:t>
            </a:r>
            <a:r>
              <a:rPr lang="en-US" sz="1800" baseline="0">
                <a:solidFill>
                  <a:srgbClr val="A5CD00"/>
                </a:solidFill>
              </a:rPr>
              <a:t>PowerPoint template library</a:t>
            </a:r>
            <a:endParaRPr lang="en-US" sz="1800" dirty="0">
              <a:solidFill>
                <a:srgbClr val="A5CD00"/>
              </a:solidFill>
            </a:endParaRPr>
          </a:p>
        </p:txBody>
      </p:sp>
      <p:grpSp>
        <p:nvGrpSpPr>
          <p:cNvPr id="8" name="Group 7"/>
          <p:cNvGrpSpPr/>
          <p:nvPr userDrawn="1"/>
        </p:nvGrpSpPr>
        <p:grpSpPr>
          <a:xfrm>
            <a:off x="4983936" y="2633132"/>
            <a:ext cx="2224135" cy="369332"/>
            <a:chOff x="3459937" y="2633133"/>
            <a:chExt cx="2224135" cy="369332"/>
          </a:xfrm>
        </p:grpSpPr>
        <p:sp>
          <p:nvSpPr>
            <p:cNvPr id="9" name="TextBox 8"/>
            <p:cNvSpPr txBox="1"/>
            <p:nvPr userDrawn="1"/>
          </p:nvSpPr>
          <p:spPr>
            <a:xfrm>
              <a:off x="3459937"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1204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E87E7E4-22B8-4563-90A9-82C2F2EE3D9B}"/>
              </a:ext>
            </a:extLst>
          </p:cNvPr>
          <p:cNvSpPr>
            <a:spLocks noGrp="1"/>
          </p:cNvSpPr>
          <p:nvPr>
            <p:ph idx="1"/>
          </p:nvPr>
        </p:nvSpPr>
        <p:spPr>
          <a:xfrm>
            <a:off x="838202"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6/16/2020</a:t>
            </a:fld>
            <a:endParaRPr lang="en-US"/>
          </a:p>
        </p:txBody>
      </p:sp>
      <p:sp>
        <p:nvSpPr>
          <p:cNvPr id="5" name="Footer Placeholder 4">
            <a:extLst>
              <a:ext uri="{FF2B5EF4-FFF2-40B4-BE49-F238E27FC236}">
                <a16:creationId xmlns:a16="http://schemas.microsoft.com/office/drawing/2014/main" xmlns=""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xmlns=""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xmlns="" id="{6CA7D016-7F3E-42AE-8E88-2831840D063A}"/>
              </a:ext>
            </a:extLst>
          </p:cNvPr>
          <p:cNvSpPr/>
          <p:nvPr userDrawn="1"/>
        </p:nvSpPr>
        <p:spPr>
          <a:xfrm>
            <a:off x="45126" y="-241"/>
            <a:ext cx="12146875"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xmlns="" id="{BD38FA49-F54C-46BB-8304-6FA01A5FB09B}"/>
              </a:ext>
            </a:extLst>
          </p:cNvPr>
          <p:cNvSpPr/>
          <p:nvPr userDrawn="1"/>
        </p:nvSpPr>
        <p:spPr>
          <a:xfrm>
            <a:off x="4" y="60425"/>
            <a:ext cx="4395932"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57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C43A9CD-3B45-484B-BD1B-18EDBCB5864C}"/>
              </a:ext>
            </a:extLst>
          </p:cNvPr>
          <p:cNvSpPr>
            <a:spLocks noGrp="1"/>
          </p:cNvSpPr>
          <p:nvPr>
            <p:ph type="title"/>
          </p:nvPr>
        </p:nvSpPr>
        <p:spPr>
          <a:xfrm>
            <a:off x="838200" y="15959"/>
            <a:ext cx="11353801" cy="1325563"/>
          </a:xfrm>
        </p:spPr>
        <p:txBody>
          <a:bodyPr rIns="365760" anchor="ctr"/>
          <a:lstStyle>
            <a:lvl1pPr algn="r">
              <a:defRPr b="1">
                <a:solidFill>
                  <a:schemeClr val="bg1"/>
                </a:solidFill>
              </a:defRPr>
            </a:lvl1pPr>
          </a:lstStyle>
          <a:p>
            <a:r>
              <a:rPr lang="en-US" smtClean="0"/>
              <a:t>Click to edit Master title style</a:t>
            </a:r>
            <a:endParaRPr lang="en-US"/>
          </a:p>
        </p:txBody>
      </p:sp>
      <p:sp>
        <p:nvSpPr>
          <p:cNvPr id="15" name="Subtitle 2">
            <a:extLst>
              <a:ext uri="{FF2B5EF4-FFF2-40B4-BE49-F238E27FC236}">
                <a16:creationId xmlns:a16="http://schemas.microsoft.com/office/drawing/2014/main" xmlns="" id="{60333142-6414-40B5-BB7E-DF934194E3E4}"/>
              </a:ext>
            </a:extLst>
          </p:cNvPr>
          <p:cNvSpPr>
            <a:spLocks noGrp="1"/>
          </p:cNvSpPr>
          <p:nvPr>
            <p:ph type="subTitle" idx="13"/>
          </p:nvPr>
        </p:nvSpPr>
        <p:spPr>
          <a:xfrm>
            <a:off x="3047996" y="1018599"/>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901017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E87E7E4-22B8-4563-90A9-82C2F2EE3D9B}"/>
              </a:ext>
            </a:extLst>
          </p:cNvPr>
          <p:cNvSpPr>
            <a:spLocks noGrp="1"/>
          </p:cNvSpPr>
          <p:nvPr>
            <p:ph idx="1"/>
          </p:nvPr>
        </p:nvSpPr>
        <p:spPr>
          <a:xfrm>
            <a:off x="838202"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6/16/2020</a:t>
            </a:fld>
            <a:endParaRPr lang="en-US"/>
          </a:p>
        </p:txBody>
      </p:sp>
      <p:sp>
        <p:nvSpPr>
          <p:cNvPr id="5" name="Footer Placeholder 4">
            <a:extLst>
              <a:ext uri="{FF2B5EF4-FFF2-40B4-BE49-F238E27FC236}">
                <a16:creationId xmlns:a16="http://schemas.microsoft.com/office/drawing/2014/main" xmlns=""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xmlns=""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xmlns="" id="{6CA7D016-7F3E-42AE-8E88-2831840D063A}"/>
              </a:ext>
            </a:extLst>
          </p:cNvPr>
          <p:cNvSpPr/>
          <p:nvPr userDrawn="1"/>
        </p:nvSpPr>
        <p:spPr>
          <a:xfrm>
            <a:off x="45126" y="-241"/>
            <a:ext cx="12146875"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xmlns="" id="{BD38FA49-F54C-46BB-8304-6FA01A5FB09B}"/>
              </a:ext>
            </a:extLst>
          </p:cNvPr>
          <p:cNvSpPr/>
          <p:nvPr userDrawn="1"/>
        </p:nvSpPr>
        <p:spPr>
          <a:xfrm>
            <a:off x="4" y="60425"/>
            <a:ext cx="4395932"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9E9C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xmlns="" id="{BC43A9CD-3B45-484B-BD1B-18EDBCB5864C}"/>
              </a:ext>
            </a:extLst>
          </p:cNvPr>
          <p:cNvSpPr>
            <a:spLocks noGrp="1"/>
          </p:cNvSpPr>
          <p:nvPr>
            <p:ph type="title"/>
          </p:nvPr>
        </p:nvSpPr>
        <p:spPr>
          <a:xfrm>
            <a:off x="838200" y="15959"/>
            <a:ext cx="11353801" cy="1325563"/>
          </a:xfrm>
        </p:spPr>
        <p:txBody>
          <a:bodyPr rIns="365760" anchor="ctr"/>
          <a:lstStyle>
            <a:lvl1pPr algn="r">
              <a:defRPr b="1">
                <a:solidFill>
                  <a:schemeClr val="bg1"/>
                </a:solidFill>
              </a:defRPr>
            </a:lvl1pPr>
          </a:lstStyle>
          <a:p>
            <a:r>
              <a:rPr lang="en-US" smtClean="0"/>
              <a:t>Click to edit Master title style</a:t>
            </a:r>
            <a:endParaRPr lang="en-US"/>
          </a:p>
        </p:txBody>
      </p:sp>
      <p:sp>
        <p:nvSpPr>
          <p:cNvPr id="15" name="Subtitle 2">
            <a:extLst>
              <a:ext uri="{FF2B5EF4-FFF2-40B4-BE49-F238E27FC236}">
                <a16:creationId xmlns:a16="http://schemas.microsoft.com/office/drawing/2014/main" xmlns="" id="{60333142-6414-40B5-BB7E-DF934194E3E4}"/>
              </a:ext>
            </a:extLst>
          </p:cNvPr>
          <p:cNvSpPr>
            <a:spLocks noGrp="1"/>
          </p:cNvSpPr>
          <p:nvPr>
            <p:ph type="subTitle" idx="13"/>
          </p:nvPr>
        </p:nvSpPr>
        <p:spPr>
          <a:xfrm>
            <a:off x="3047996" y="1018599"/>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231162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E87E7E4-22B8-4563-90A9-82C2F2EE3D9B}"/>
              </a:ext>
            </a:extLst>
          </p:cNvPr>
          <p:cNvSpPr>
            <a:spLocks noGrp="1"/>
          </p:cNvSpPr>
          <p:nvPr>
            <p:ph idx="1"/>
          </p:nvPr>
        </p:nvSpPr>
        <p:spPr>
          <a:xfrm>
            <a:off x="838202"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6/16/2020</a:t>
            </a:fld>
            <a:endParaRPr lang="en-US"/>
          </a:p>
        </p:txBody>
      </p:sp>
      <p:sp>
        <p:nvSpPr>
          <p:cNvPr id="5" name="Footer Placeholder 4">
            <a:extLst>
              <a:ext uri="{FF2B5EF4-FFF2-40B4-BE49-F238E27FC236}">
                <a16:creationId xmlns:a16="http://schemas.microsoft.com/office/drawing/2014/main" xmlns=""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xmlns=""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xmlns="" id="{6CA7D016-7F3E-42AE-8E88-2831840D063A}"/>
              </a:ext>
            </a:extLst>
          </p:cNvPr>
          <p:cNvSpPr/>
          <p:nvPr userDrawn="1"/>
        </p:nvSpPr>
        <p:spPr>
          <a:xfrm>
            <a:off x="45126" y="-241"/>
            <a:ext cx="12146875"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xmlns="" id="{BD38FA49-F54C-46BB-8304-6FA01A5FB09B}"/>
              </a:ext>
            </a:extLst>
          </p:cNvPr>
          <p:cNvSpPr/>
          <p:nvPr userDrawn="1"/>
        </p:nvSpPr>
        <p:spPr>
          <a:xfrm>
            <a:off x="4" y="60425"/>
            <a:ext cx="4395932"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xmlns="" id="{BC43A9CD-3B45-484B-BD1B-18EDBCB5864C}"/>
              </a:ext>
            </a:extLst>
          </p:cNvPr>
          <p:cNvSpPr>
            <a:spLocks noGrp="1"/>
          </p:cNvSpPr>
          <p:nvPr>
            <p:ph type="title"/>
          </p:nvPr>
        </p:nvSpPr>
        <p:spPr>
          <a:xfrm>
            <a:off x="838200" y="15959"/>
            <a:ext cx="11353801" cy="1325563"/>
          </a:xfrm>
        </p:spPr>
        <p:txBody>
          <a:bodyPr rIns="365760" anchor="ctr"/>
          <a:lstStyle>
            <a:lvl1pPr algn="r">
              <a:defRPr b="1">
                <a:solidFill>
                  <a:schemeClr val="bg1"/>
                </a:solidFill>
              </a:defRPr>
            </a:lvl1pPr>
          </a:lstStyle>
          <a:p>
            <a:r>
              <a:rPr lang="en-US" smtClean="0"/>
              <a:t>Click to edit Master title style</a:t>
            </a:r>
            <a:endParaRPr lang="en-US"/>
          </a:p>
        </p:txBody>
      </p:sp>
      <p:sp>
        <p:nvSpPr>
          <p:cNvPr id="15" name="Subtitle 2">
            <a:extLst>
              <a:ext uri="{FF2B5EF4-FFF2-40B4-BE49-F238E27FC236}">
                <a16:creationId xmlns:a16="http://schemas.microsoft.com/office/drawing/2014/main" xmlns="" id="{60333142-6414-40B5-BB7E-DF934194E3E4}"/>
              </a:ext>
            </a:extLst>
          </p:cNvPr>
          <p:cNvSpPr>
            <a:spLocks noGrp="1"/>
          </p:cNvSpPr>
          <p:nvPr>
            <p:ph type="subTitle" idx="13"/>
          </p:nvPr>
        </p:nvSpPr>
        <p:spPr>
          <a:xfrm>
            <a:off x="3047996" y="1018599"/>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03058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7004AC-9159-4934-8481-28CFB4B45411}"/>
              </a:ext>
            </a:extLst>
          </p:cNvPr>
          <p:cNvSpPr>
            <a:spLocks noGrp="1"/>
          </p:cNvSpPr>
          <p:nvPr>
            <p:ph type="title"/>
          </p:nvPr>
        </p:nvSpPr>
        <p:spPr>
          <a:xfrm>
            <a:off x="831852"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2756811C-389E-4C9A-9545-FD7B79A7D295}"/>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8C122F26-D929-4224-B7D5-F9CC419EAC0A}"/>
              </a:ext>
            </a:extLst>
          </p:cNvPr>
          <p:cNvSpPr>
            <a:spLocks noGrp="1"/>
          </p:cNvSpPr>
          <p:nvPr>
            <p:ph type="dt" sz="half" idx="10"/>
          </p:nvPr>
        </p:nvSpPr>
        <p:spPr/>
        <p:txBody>
          <a:bodyPr/>
          <a:lstStyle/>
          <a:p>
            <a:fld id="{18D9E8F6-4D81-4B3A-BC45-BBA4A1C9BD0F}" type="datetimeFigureOut">
              <a:rPr lang="en-US" smtClean="0"/>
              <a:t>6/16/2020</a:t>
            </a:fld>
            <a:endParaRPr lang="en-US"/>
          </a:p>
        </p:txBody>
      </p:sp>
      <p:sp>
        <p:nvSpPr>
          <p:cNvPr id="5" name="Footer Placeholder 4">
            <a:extLst>
              <a:ext uri="{FF2B5EF4-FFF2-40B4-BE49-F238E27FC236}">
                <a16:creationId xmlns:a16="http://schemas.microsoft.com/office/drawing/2014/main" xmlns="" id="{F0CEDAD2-3D9E-4B72-AB17-C033F18AF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A9586D7-6C7E-4A29-AFAD-F8AF921E5ED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29387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E226FE-2A1A-42E8-8EB8-E8C2F1FF1EE6}"/>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375A07FC-5F80-4767-A8D4-75E008AE6C4B}"/>
              </a:ext>
            </a:extLst>
          </p:cNvPr>
          <p:cNvSpPr>
            <a:spLocks noGrp="1"/>
          </p:cNvSpPr>
          <p:nvPr>
            <p:ph sz="half" idx="1"/>
          </p:nvPr>
        </p:nvSpPr>
        <p:spPr>
          <a:xfrm>
            <a:off x="838201"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xmlns="" id="{87CEDFBF-95C8-482A-B30A-04986A025D01}"/>
              </a:ext>
            </a:extLst>
          </p:cNvPr>
          <p:cNvSpPr>
            <a:spLocks noGrp="1"/>
          </p:cNvSpPr>
          <p:nvPr>
            <p:ph sz="half" idx="2"/>
          </p:nvPr>
        </p:nvSpPr>
        <p:spPr>
          <a:xfrm>
            <a:off x="6172201"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63D208A8-1524-4742-BDE9-246AD4B9361A}"/>
              </a:ext>
            </a:extLst>
          </p:cNvPr>
          <p:cNvSpPr>
            <a:spLocks noGrp="1"/>
          </p:cNvSpPr>
          <p:nvPr>
            <p:ph type="dt" sz="half" idx="10"/>
          </p:nvPr>
        </p:nvSpPr>
        <p:spPr/>
        <p:txBody>
          <a:bodyPr/>
          <a:lstStyle/>
          <a:p>
            <a:fld id="{18D9E8F6-4D81-4B3A-BC45-BBA4A1C9BD0F}" type="datetimeFigureOut">
              <a:rPr lang="en-US" smtClean="0"/>
              <a:t>6/16/2020</a:t>
            </a:fld>
            <a:endParaRPr lang="en-US"/>
          </a:p>
        </p:txBody>
      </p:sp>
      <p:sp>
        <p:nvSpPr>
          <p:cNvPr id="6" name="Footer Placeholder 5">
            <a:extLst>
              <a:ext uri="{FF2B5EF4-FFF2-40B4-BE49-F238E27FC236}">
                <a16:creationId xmlns:a16="http://schemas.microsoft.com/office/drawing/2014/main" xmlns="" id="{CDB00CFF-B864-4717-99A5-43C9EA075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01F6820-5E3F-49A9-8E44-8ECF083F6627}"/>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28491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BD783B-03A0-409F-8573-D57329B5F586}"/>
              </a:ext>
            </a:extLst>
          </p:cNvPr>
          <p:cNvSpPr>
            <a:spLocks noGrp="1"/>
          </p:cNvSpPr>
          <p:nvPr>
            <p:ph type="title"/>
          </p:nvPr>
        </p:nvSpPr>
        <p:spPr>
          <a:xfrm>
            <a:off x="839789"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DFCB7087-5633-49FA-8485-A981586BC828}"/>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A8E79E2C-033B-4FBA-A3E2-A445B074AB4D}"/>
              </a:ext>
            </a:extLst>
          </p:cNvPr>
          <p:cNvSpPr>
            <a:spLocks noGrp="1"/>
          </p:cNvSpPr>
          <p:nvPr>
            <p:ph sz="half" idx="2"/>
          </p:nvPr>
        </p:nvSpPr>
        <p:spPr>
          <a:xfrm>
            <a:off x="839789" y="2505076"/>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B59FFF85-E5C7-4BEE-B6C4-60A80C3B613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452009E7-C5BE-40E0-9D13-EBAA5DE9AC2F}"/>
              </a:ext>
            </a:extLst>
          </p:cNvPr>
          <p:cNvSpPr>
            <a:spLocks noGrp="1"/>
          </p:cNvSpPr>
          <p:nvPr>
            <p:ph sz="quarter" idx="4"/>
          </p:nvPr>
        </p:nvSpPr>
        <p:spPr>
          <a:xfrm>
            <a:off x="6172202" y="2505076"/>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A8201D6F-9B4A-4DA8-874F-D47E161CEACE}"/>
              </a:ext>
            </a:extLst>
          </p:cNvPr>
          <p:cNvSpPr>
            <a:spLocks noGrp="1"/>
          </p:cNvSpPr>
          <p:nvPr>
            <p:ph type="dt" sz="half" idx="10"/>
          </p:nvPr>
        </p:nvSpPr>
        <p:spPr/>
        <p:txBody>
          <a:bodyPr/>
          <a:lstStyle/>
          <a:p>
            <a:fld id="{18D9E8F6-4D81-4B3A-BC45-BBA4A1C9BD0F}" type="datetimeFigureOut">
              <a:rPr lang="en-US" smtClean="0"/>
              <a:t>6/16/2020</a:t>
            </a:fld>
            <a:endParaRPr lang="en-US"/>
          </a:p>
        </p:txBody>
      </p:sp>
      <p:sp>
        <p:nvSpPr>
          <p:cNvPr id="8" name="Footer Placeholder 7">
            <a:extLst>
              <a:ext uri="{FF2B5EF4-FFF2-40B4-BE49-F238E27FC236}">
                <a16:creationId xmlns:a16="http://schemas.microsoft.com/office/drawing/2014/main" xmlns="" id="{DA8F3727-9126-450C-9166-FA163FBC6F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C9D302A-A571-4F55-8B61-EA8AB97E626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19641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77D749-FDF9-4F94-A421-8EABE3092947}"/>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3F264008-8BD8-4542-8DFA-D33857B3EE77}"/>
              </a:ext>
            </a:extLst>
          </p:cNvPr>
          <p:cNvSpPr>
            <a:spLocks noGrp="1"/>
          </p:cNvSpPr>
          <p:nvPr>
            <p:ph type="dt" sz="half" idx="10"/>
          </p:nvPr>
        </p:nvSpPr>
        <p:spPr/>
        <p:txBody>
          <a:bodyPr/>
          <a:lstStyle/>
          <a:p>
            <a:fld id="{18D9E8F6-4D81-4B3A-BC45-BBA4A1C9BD0F}" type="datetimeFigureOut">
              <a:rPr lang="en-US" smtClean="0"/>
              <a:t>6/16/2020</a:t>
            </a:fld>
            <a:endParaRPr lang="en-US"/>
          </a:p>
        </p:txBody>
      </p:sp>
      <p:sp>
        <p:nvSpPr>
          <p:cNvPr id="4" name="Footer Placeholder 3">
            <a:extLst>
              <a:ext uri="{FF2B5EF4-FFF2-40B4-BE49-F238E27FC236}">
                <a16:creationId xmlns:a16="http://schemas.microsoft.com/office/drawing/2014/main" xmlns="" id="{E8B89E25-02BB-4E6D-A193-F5D306FAB9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D8C2355-36B6-4F9E-BA79-5CA5E9C4EC0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02914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181EAFB-B6A5-4380-9C39-01D3761D34D0}"/>
              </a:ext>
            </a:extLst>
          </p:cNvPr>
          <p:cNvSpPr>
            <a:spLocks noGrp="1"/>
          </p:cNvSpPr>
          <p:nvPr>
            <p:ph type="dt" sz="half" idx="10"/>
          </p:nvPr>
        </p:nvSpPr>
        <p:spPr/>
        <p:txBody>
          <a:bodyPr/>
          <a:lstStyle/>
          <a:p>
            <a:fld id="{18D9E8F6-4D81-4B3A-BC45-BBA4A1C9BD0F}" type="datetimeFigureOut">
              <a:rPr lang="en-US" smtClean="0"/>
              <a:t>6/16/2020</a:t>
            </a:fld>
            <a:endParaRPr lang="en-US"/>
          </a:p>
        </p:txBody>
      </p:sp>
      <p:sp>
        <p:nvSpPr>
          <p:cNvPr id="3" name="Footer Placeholder 2">
            <a:extLst>
              <a:ext uri="{FF2B5EF4-FFF2-40B4-BE49-F238E27FC236}">
                <a16:creationId xmlns:a16="http://schemas.microsoft.com/office/drawing/2014/main" xmlns="" id="{D7585C40-FDBA-43C0-90CF-DDBB124AF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17D6155-F780-4D68-868D-D48E5912A65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60966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www.presentationgo.com/"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4E5A5-FAF5-42E9-A705-A2830C622C10}"/>
              </a:ext>
            </a:extLst>
          </p:cNvPr>
          <p:cNvSpPr>
            <a:spLocks noGrp="1"/>
          </p:cNvSpPr>
          <p:nvPr>
            <p:ph type="title"/>
          </p:nvPr>
        </p:nvSpPr>
        <p:spPr>
          <a:xfrm>
            <a:off x="838202" y="365125"/>
            <a:ext cx="10515600" cy="1325563"/>
          </a:xfrm>
          <a:prstGeom prst="rect">
            <a:avLst/>
          </a:prstGeom>
        </p:spPr>
        <p:txBody>
          <a:bodyPr vert="horz" lIns="91440" tIns="45720" rIns="365760" bIns="45720" rtlCol="0" anchor="b">
            <a:normAutofit/>
          </a:bodyPr>
          <a:lstStyle/>
          <a:p>
            <a:pPr lvl="0" algn="r"/>
            <a:r>
              <a:rPr lang="en-US" smtClean="0"/>
              <a:t>Click to edit Master title style</a:t>
            </a:r>
            <a:endParaRPr lang="en-US"/>
          </a:p>
        </p:txBody>
      </p:sp>
      <p:sp>
        <p:nvSpPr>
          <p:cNvPr id="3" name="Text Placeholder 2">
            <a:extLst>
              <a:ext uri="{FF2B5EF4-FFF2-40B4-BE49-F238E27FC236}">
                <a16:creationId xmlns:a16="http://schemas.microsoft.com/office/drawing/2014/main" xmlns="" id="{78FE322A-EE1B-4EA9-BECD-220E5044DCED}"/>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2786965-5A0F-4C0C-9415-32EBA327B7C7}"/>
              </a:ext>
            </a:extLst>
          </p:cNvPr>
          <p:cNvSpPr>
            <a:spLocks noGrp="1"/>
          </p:cNvSpPr>
          <p:nvPr>
            <p:ph type="dt" sz="half" idx="2"/>
          </p:nvPr>
        </p:nvSpPr>
        <p:spPr>
          <a:xfrm>
            <a:off x="838199" y="6356351"/>
            <a:ext cx="2743200" cy="365125"/>
          </a:xfrm>
          <a:prstGeom prst="rect">
            <a:avLst/>
          </a:prstGeom>
        </p:spPr>
        <p:txBody>
          <a:bodyPr vert="horz" lIns="91440" tIns="45720" rIns="91440" bIns="45720" rtlCol="0" anchor="ctr"/>
          <a:lstStyle>
            <a:lvl1pPr algn="l">
              <a:defRPr sz="1200">
                <a:solidFill>
                  <a:srgbClr val="F57921"/>
                </a:solidFill>
              </a:defRPr>
            </a:lvl1pPr>
          </a:lstStyle>
          <a:p>
            <a:fld id="{18D9E8F6-4D81-4B3A-BC45-BBA4A1C9BD0F}" type="datetimeFigureOut">
              <a:rPr lang="en-US" smtClean="0"/>
              <a:pPr/>
              <a:t>6/16/2020</a:t>
            </a:fld>
            <a:endParaRPr lang="en-US"/>
          </a:p>
        </p:txBody>
      </p:sp>
      <p:sp>
        <p:nvSpPr>
          <p:cNvPr id="5" name="Footer Placeholder 4">
            <a:extLst>
              <a:ext uri="{FF2B5EF4-FFF2-40B4-BE49-F238E27FC236}">
                <a16:creationId xmlns:a16="http://schemas.microsoft.com/office/drawing/2014/main" xmlns="" id="{8FEC338F-E89C-43B8-B0CB-A1D888EA86D2}"/>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rgbClr val="F57921"/>
                </a:solidFill>
              </a:defRPr>
            </a:lvl1pPr>
          </a:lstStyle>
          <a:p>
            <a:endParaRPr lang="en-US"/>
          </a:p>
        </p:txBody>
      </p:sp>
      <p:sp>
        <p:nvSpPr>
          <p:cNvPr id="6" name="Slide Number Placeholder 5">
            <a:extLst>
              <a:ext uri="{FF2B5EF4-FFF2-40B4-BE49-F238E27FC236}">
                <a16:creationId xmlns:a16="http://schemas.microsoft.com/office/drawing/2014/main" xmlns="" id="{360A7CEF-ACB9-4347-8B7A-F5C824194E9D}"/>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rgbClr val="F57921"/>
                </a:solidFill>
              </a:defRPr>
            </a:lvl1pPr>
          </a:lstStyle>
          <a:p>
            <a:fld id="{E505F7C3-4860-4DB0-A451-57EE24F2F70B}" type="slidenum">
              <a:rPr lang="en-US" smtClean="0"/>
              <a:pPr/>
              <a:t>‹#›</a:t>
            </a:fld>
            <a:endParaRPr lang="en-US"/>
          </a:p>
        </p:txBody>
      </p:sp>
      <p:sp>
        <p:nvSpPr>
          <p:cNvPr id="7" name="Rectangle 6">
            <a:extLst>
              <a:ext uri="{FF2B5EF4-FFF2-40B4-BE49-F238E27FC236}">
                <a16:creationId xmlns:a16="http://schemas.microsoft.com/office/drawing/2014/main" xmlns="" id="{CE60335A-67B4-43C9-975E-354313EAB164}"/>
              </a:ext>
            </a:extLst>
          </p:cNvPr>
          <p:cNvSpPr/>
          <p:nvPr/>
        </p:nvSpPr>
        <p:spPr>
          <a:xfrm>
            <a:off x="-88898" y="6959602"/>
            <a:ext cx="1519968" cy="256545"/>
          </a:xfrm>
          <a:prstGeom prst="rect">
            <a:avLst/>
          </a:prstGeom>
        </p:spPr>
        <p:txBody>
          <a:bodyPr wrap="none">
            <a:spAutoFit/>
          </a:bodyPr>
          <a:lstStyle/>
          <a:p>
            <a:r>
              <a:rPr lang="en-US" sz="1067" b="0" i="0" dirty="0">
                <a:solidFill>
                  <a:srgbClr val="555555"/>
                </a:solidFill>
                <a:effectLst/>
                <a:latin typeface="Open Sans" panose="020B0606030504020204" pitchFamily="34" charset="0"/>
              </a:rPr>
              <a:t>© </a:t>
            </a:r>
            <a:r>
              <a:rPr lang="en-US" sz="1067" b="0" i="0" u="none" strike="noStrike" dirty="0">
                <a:solidFill>
                  <a:srgbClr val="A5CD28"/>
                </a:solidFill>
                <a:effectLst/>
                <a:latin typeface="Open Sans" panose="020B0606030504020204" pitchFamily="34" charset="0"/>
                <a:hlinkClick r:id="rId15" tooltip="PresentationGo!"/>
              </a:rPr>
              <a:t>presentationgo.com</a:t>
            </a:r>
            <a:endParaRPr lang="en-US" sz="1067" dirty="0"/>
          </a:p>
        </p:txBody>
      </p:sp>
      <p:grpSp>
        <p:nvGrpSpPr>
          <p:cNvPr id="8" name="Group 7">
            <a:extLst>
              <a:ext uri="{FF2B5EF4-FFF2-40B4-BE49-F238E27FC236}">
                <a16:creationId xmlns:a16="http://schemas.microsoft.com/office/drawing/2014/main" xmlns="" id="{5B9598CF-92E8-45BD-884E-AFB827C1311E}"/>
              </a:ext>
            </a:extLst>
          </p:cNvPr>
          <p:cNvGrpSpPr/>
          <p:nvPr/>
        </p:nvGrpSpPr>
        <p:grpSpPr>
          <a:xfrm>
            <a:off x="-1654906" y="-16654"/>
            <a:ext cx="1556359" cy="612144"/>
            <a:chOff x="-2096383" y="21447"/>
            <a:chExt cx="1556360" cy="612144"/>
          </a:xfrm>
        </p:grpSpPr>
        <p:sp>
          <p:nvSpPr>
            <p:cNvPr id="9" name="TextBox 8">
              <a:extLst>
                <a:ext uri="{FF2B5EF4-FFF2-40B4-BE49-F238E27FC236}">
                  <a16:creationId xmlns:a16="http://schemas.microsoft.com/office/drawing/2014/main" xmlns="" id="{C3B3DA16-62CF-49AF-9B2D-01A786E29D65}"/>
                </a:ext>
              </a:extLst>
            </p:cNvPr>
            <p:cNvSpPr txBox="1"/>
            <p:nvPr userDrawn="1"/>
          </p:nvSpPr>
          <p:spPr>
            <a:xfrm>
              <a:off x="-2096383" y="21447"/>
              <a:ext cx="369012"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xmlns="" id="{6DD0F24F-F3D9-4255-8887-CDC22426826E}"/>
                </a:ext>
              </a:extLst>
            </p:cNvPr>
            <p:cNvSpPr txBox="1"/>
            <p:nvPr userDrawn="1"/>
          </p:nvSpPr>
          <p:spPr>
            <a:xfrm>
              <a:off x="-1002009" y="387370"/>
              <a:ext cx="46198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xmlns="" id="{150FB697-DEAA-42BC-86CE-F3D23992345D}"/>
                </a:ext>
              </a:extLst>
            </p:cNvPr>
            <p:cNvPicPr>
              <a:picLocks noChangeAspect="1"/>
            </p:cNvPicPr>
            <p:nvPr userDrawn="1"/>
          </p:nvPicPr>
          <p:blipFill>
            <a:blip r:embed="rId16"/>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4247188317"/>
      </p:ext>
    </p:extLst>
  </p:cSld>
  <p:clrMap bg1="lt1" tx1="dk1" bg2="lt2" tx2="dk2" accent1="accent1" accent2="accent2" accent3="accent3" accent4="accent4" accent5="accent5" accent6="accent6" hlink="hlink" folHlink="folHlink"/>
  <p:sldLayoutIdLst>
    <p:sldLayoutId id="2147483771" r:id="rId1"/>
    <p:sldLayoutId id="2147483761" r:id="rId2"/>
    <p:sldLayoutId id="2147483772" r:id="rId3"/>
    <p:sldLayoutId id="2147483773"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l" defTabSz="914400" rtl="0" eaLnBrk="1" latinLnBrk="0" hangingPunct="1">
        <a:lnSpc>
          <a:spcPct val="90000"/>
        </a:lnSpc>
        <a:spcBef>
          <a:spcPct val="0"/>
        </a:spcBef>
        <a:buNone/>
        <a:defRPr lang="en-US" sz="4800" b="1" kern="1200" cap="all" baseline="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199"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2"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00"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s://youtu.be/KPgNUR0Uq9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N.s.s. management system 1.0</a:t>
            </a:r>
            <a:endParaRPr lang="en-US" dirty="0"/>
          </a:p>
        </p:txBody>
      </p:sp>
      <p:sp>
        <p:nvSpPr>
          <p:cNvPr id="6" name="Subtitle 5"/>
          <p:cNvSpPr>
            <a:spLocks noGrp="1"/>
          </p:cNvSpPr>
          <p:nvPr>
            <p:ph type="subTitle" idx="1"/>
          </p:nvPr>
        </p:nvSpPr>
        <p:spPr/>
        <p:txBody>
          <a:bodyPr/>
          <a:lstStyle/>
          <a:p>
            <a:r>
              <a:rPr lang="en-US" dirty="0" smtClean="0"/>
              <a:t>A Software by absa’s java developer's</a:t>
            </a:r>
          </a:p>
        </p:txBody>
      </p:sp>
      <p:sp>
        <p:nvSpPr>
          <p:cNvPr id="9" name="Freeform: Shape 8">
            <a:extLst>
              <a:ext uri="{FF2B5EF4-FFF2-40B4-BE49-F238E27FC236}">
                <a16:creationId xmlns:a16="http://schemas.microsoft.com/office/drawing/2014/main" xmlns="" id="{2ECEEFAB-8007-4E30-80A1-6265CA3AF86A}"/>
              </a:ext>
            </a:extLst>
          </p:cNvPr>
          <p:cNvSpPr/>
          <p:nvPr/>
        </p:nvSpPr>
        <p:spPr>
          <a:xfrm>
            <a:off x="4" y="2802836"/>
            <a:ext cx="4395932"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57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xmlns="" id="{250DA162-CF55-4AD8-B7A6-B7A2DF5DF52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4008" b="24008"/>
          <a:stretch>
            <a:fillRect/>
          </a:stretch>
        </p:blip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354497"/>
            <a:ext cx="2503503" cy="2503503"/>
          </a:xfrm>
          <a:prstGeom prst="rect">
            <a:avLst/>
          </a:prstGeom>
        </p:spPr>
      </p:pic>
    </p:spTree>
    <p:extLst>
      <p:ext uri="{BB962C8B-B14F-4D97-AF65-F5344CB8AC3E}">
        <p14:creationId xmlns:p14="http://schemas.microsoft.com/office/powerpoint/2010/main" val="925986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5. Data flow diagram (D.F.D.)</a:t>
            </a:r>
            <a:endParaRPr lang="en-IN" dirty="0"/>
          </a:p>
        </p:txBody>
      </p:sp>
      <p:sp>
        <p:nvSpPr>
          <p:cNvPr id="153" name="Subtitle 152"/>
          <p:cNvSpPr>
            <a:spLocks noGrp="1"/>
          </p:cNvSpPr>
          <p:nvPr>
            <p:ph type="subTitle" idx="13"/>
          </p:nvPr>
        </p:nvSpPr>
        <p:spPr/>
        <p:txBody>
          <a:bodyPr/>
          <a:lstStyle/>
          <a:p>
            <a:r>
              <a:rPr lang="en-US" dirty="0" smtClean="0"/>
              <a:t>Context level DFD</a:t>
            </a:r>
            <a:endParaRPr lang="en-IN" dirty="0"/>
          </a:p>
        </p:txBody>
      </p:sp>
      <p:sp>
        <p:nvSpPr>
          <p:cNvPr id="73" name="Rectangle 72"/>
          <p:cNvSpPr/>
          <p:nvPr/>
        </p:nvSpPr>
        <p:spPr>
          <a:xfrm>
            <a:off x="3327220" y="1544473"/>
            <a:ext cx="885826" cy="26162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000">
                <a:effectLst/>
                <a:latin typeface="Lucida Sans"/>
                <a:ea typeface="Calibri"/>
                <a:cs typeface="Mangal"/>
              </a:rPr>
              <a:t>Admin </a:t>
            </a:r>
            <a:endParaRPr lang="en-IN" sz="1100">
              <a:effectLst/>
              <a:ea typeface="Calibri"/>
              <a:cs typeface="Mangal"/>
            </a:endParaRPr>
          </a:p>
        </p:txBody>
      </p:sp>
      <p:sp>
        <p:nvSpPr>
          <p:cNvPr id="74" name="Rectangle 73"/>
          <p:cNvSpPr/>
          <p:nvPr/>
        </p:nvSpPr>
        <p:spPr>
          <a:xfrm>
            <a:off x="8538029" y="2463953"/>
            <a:ext cx="885826" cy="26162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000">
                <a:effectLst/>
                <a:latin typeface="Lucida Sans"/>
                <a:ea typeface="Calibri"/>
                <a:cs typeface="Mangal"/>
              </a:rPr>
              <a:t>Login</a:t>
            </a:r>
            <a:endParaRPr lang="en-IN" sz="1100">
              <a:effectLst/>
              <a:ea typeface="Calibri"/>
              <a:cs typeface="Mangal"/>
            </a:endParaRPr>
          </a:p>
        </p:txBody>
      </p:sp>
      <p:sp>
        <p:nvSpPr>
          <p:cNvPr id="75" name="Oval 74"/>
          <p:cNvSpPr/>
          <p:nvPr/>
        </p:nvSpPr>
        <p:spPr>
          <a:xfrm>
            <a:off x="5484950" y="2765578"/>
            <a:ext cx="1718946" cy="140970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dirty="0" smtClean="0">
                <a:effectLst/>
                <a:ea typeface="Calibri"/>
                <a:cs typeface="Mangal"/>
              </a:rPr>
              <a:t>0.0</a:t>
            </a:r>
          </a:p>
          <a:p>
            <a:pPr marL="0" marR="0" algn="ctr">
              <a:lnSpc>
                <a:spcPct val="115000"/>
              </a:lnSpc>
              <a:spcBef>
                <a:spcPts val="0"/>
              </a:spcBef>
              <a:spcAft>
                <a:spcPts val="1000"/>
              </a:spcAft>
            </a:pPr>
            <a:r>
              <a:rPr lang="en-IN" sz="1100" dirty="0" smtClean="0">
                <a:effectLst/>
                <a:ea typeface="Calibri"/>
                <a:cs typeface="Mangal"/>
              </a:rPr>
              <a:t>NSS </a:t>
            </a:r>
            <a:r>
              <a:rPr lang="en-IN" sz="1100" dirty="0">
                <a:effectLst/>
                <a:ea typeface="Calibri"/>
                <a:cs typeface="Mangal"/>
              </a:rPr>
              <a:t>Management System 1.0</a:t>
            </a:r>
          </a:p>
        </p:txBody>
      </p:sp>
      <p:cxnSp>
        <p:nvCxnSpPr>
          <p:cNvPr id="76" name="Straight Connector 75"/>
          <p:cNvCxnSpPr/>
          <p:nvPr/>
        </p:nvCxnSpPr>
        <p:spPr>
          <a:xfrm>
            <a:off x="5544892" y="3323896"/>
            <a:ext cx="15951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a:off x="4214314" y="1759738"/>
            <a:ext cx="1490980" cy="130810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0800000" flipV="1">
            <a:off x="6949895" y="2550949"/>
            <a:ext cx="1586229" cy="40640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a:off x="3706949" y="1804188"/>
            <a:ext cx="1811655" cy="1567180"/>
          </a:xfrm>
          <a:prstGeom prst="bentConnector3">
            <a:avLst>
              <a:gd name="adj1" fmla="val 2296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2640708" y="4407815"/>
            <a:ext cx="885826" cy="426727"/>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000" dirty="0">
                <a:effectLst/>
                <a:latin typeface="Lucida Sans"/>
                <a:ea typeface="Calibri"/>
                <a:cs typeface="Mangal"/>
              </a:rPr>
              <a:t>		</a:t>
            </a:r>
            <a:r>
              <a:rPr lang="en-IN" sz="1000" dirty="0">
                <a:latin typeface="Lucida Sans"/>
                <a:ea typeface="Calibri"/>
                <a:cs typeface="Mangal"/>
              </a:rPr>
              <a:t>Student</a:t>
            </a:r>
            <a:r>
              <a:rPr lang="en-IN" sz="1000" dirty="0">
                <a:effectLst/>
                <a:latin typeface="Lucida Sans"/>
                <a:ea typeface="Calibri"/>
                <a:cs typeface="Mangal"/>
              </a:rPr>
              <a:t>	</a:t>
            </a:r>
            <a:endParaRPr lang="en-IN" sz="1100" dirty="0">
              <a:effectLst/>
              <a:ea typeface="Calibri"/>
              <a:cs typeface="Mangal"/>
            </a:endParaRPr>
          </a:p>
        </p:txBody>
      </p:sp>
      <p:sp>
        <p:nvSpPr>
          <p:cNvPr id="81" name="Rectangle 80"/>
          <p:cNvSpPr/>
          <p:nvPr/>
        </p:nvSpPr>
        <p:spPr>
          <a:xfrm>
            <a:off x="8601211" y="4414123"/>
            <a:ext cx="885826" cy="26162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000">
                <a:effectLst/>
                <a:latin typeface="Lucida Sans"/>
                <a:ea typeface="Calibri"/>
                <a:cs typeface="Mangal"/>
              </a:rPr>
              <a:t>Teacher</a:t>
            </a:r>
            <a:endParaRPr lang="en-IN" sz="1100">
              <a:effectLst/>
              <a:ea typeface="Calibri"/>
              <a:cs typeface="Mangal"/>
            </a:endParaRPr>
          </a:p>
        </p:txBody>
      </p:sp>
      <p:cxnSp>
        <p:nvCxnSpPr>
          <p:cNvPr id="82" name="Elbow Connector 81"/>
          <p:cNvCxnSpPr/>
          <p:nvPr/>
        </p:nvCxnSpPr>
        <p:spPr>
          <a:xfrm flipV="1">
            <a:off x="3557396" y="3650669"/>
            <a:ext cx="1913660" cy="1040778"/>
          </a:xfrm>
          <a:prstGeom prst="bentConnector3">
            <a:avLst>
              <a:gd name="adj1" fmla="val 74194"/>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81" idx="1"/>
          </p:cNvCxnSpPr>
          <p:nvPr/>
        </p:nvCxnSpPr>
        <p:spPr>
          <a:xfrm rot="10800000">
            <a:off x="7140012" y="3650669"/>
            <a:ext cx="1461200" cy="894264"/>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743011" y="1863828"/>
            <a:ext cx="885826" cy="26162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000">
                <a:effectLst/>
                <a:latin typeface="Lucida Sans"/>
                <a:ea typeface="Calibri"/>
                <a:cs typeface="Mangal"/>
              </a:rPr>
              <a:t>Activity</a:t>
            </a:r>
            <a:endParaRPr lang="en-IN" sz="1100">
              <a:effectLst/>
              <a:ea typeface="Calibri"/>
              <a:cs typeface="Mangal"/>
            </a:endParaRPr>
          </a:p>
        </p:txBody>
      </p:sp>
      <p:cxnSp>
        <p:nvCxnSpPr>
          <p:cNvPr id="85" name="Elbow Connector 84"/>
          <p:cNvCxnSpPr/>
          <p:nvPr/>
        </p:nvCxnSpPr>
        <p:spPr>
          <a:xfrm rot="10800000" flipV="1">
            <a:off x="6276163" y="1946444"/>
            <a:ext cx="1466850" cy="815323"/>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864431" y="5858028"/>
            <a:ext cx="556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864431" y="6171718"/>
            <a:ext cx="556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257747" y="5789312"/>
            <a:ext cx="556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257747" y="6103002"/>
            <a:ext cx="556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75" idx="3"/>
          </p:cNvCxnSpPr>
          <p:nvPr/>
        </p:nvCxnSpPr>
        <p:spPr>
          <a:xfrm flipH="1">
            <a:off x="4338775" y="3968832"/>
            <a:ext cx="1397909" cy="18917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5" idx="4"/>
          </p:cNvCxnSpPr>
          <p:nvPr/>
        </p:nvCxnSpPr>
        <p:spPr>
          <a:xfrm>
            <a:off x="6344423" y="4175278"/>
            <a:ext cx="191769" cy="161403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669157" y="4097802"/>
            <a:ext cx="890905" cy="20399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338744" y="6197623"/>
            <a:ext cx="556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338742" y="6473141"/>
            <a:ext cx="556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963615" y="6459373"/>
            <a:ext cx="556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963615" y="6736603"/>
            <a:ext cx="556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5199835" y="4097801"/>
            <a:ext cx="872974" cy="235966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Rectangle 68"/>
          <p:cNvSpPr>
            <a:spLocks noChangeArrowheads="1"/>
          </p:cNvSpPr>
          <p:nvPr/>
        </p:nvSpPr>
        <p:spPr bwMode="auto">
          <a:xfrm>
            <a:off x="152401" y="196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 name="Rectangle 74"/>
          <p:cNvSpPr>
            <a:spLocks noChangeArrowheads="1"/>
          </p:cNvSpPr>
          <p:nvPr/>
        </p:nvSpPr>
        <p:spPr bwMode="auto">
          <a:xfrm>
            <a:off x="152401" y="117158"/>
            <a:ext cx="115800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963613"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
            </a:r>
            <a:br>
              <a:rPr kumimoji="0" lang="en-US" sz="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963613" algn="l"/>
              </a:tabLst>
            </a:pPr>
            <a:r>
              <a:rPr kumimoji="0" lang="en-US" sz="14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963613"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6" name="Rectangle 82"/>
          <p:cNvSpPr>
            <a:spLocks noChangeArrowheads="1"/>
          </p:cNvSpPr>
          <p:nvPr/>
        </p:nvSpPr>
        <p:spPr bwMode="auto">
          <a:xfrm>
            <a:off x="3327220" y="5950675"/>
            <a:ext cx="126219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rPr>
              <a:t>Student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 name="Rectangle 83"/>
          <p:cNvSpPr>
            <a:spLocks noChangeArrowheads="1"/>
          </p:cNvSpPr>
          <p:nvPr/>
        </p:nvSpPr>
        <p:spPr bwMode="auto">
          <a:xfrm>
            <a:off x="152400" y="147935"/>
            <a:ext cx="25840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Lucida Sans" pitchFamily="34" charset="0"/>
              <a:ea typeface="Calibri" pitchFamily="34" charset="0"/>
              <a:cs typeface="Mangal"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Lucida Sans" pitchFamily="34" charset="0"/>
                <a:ea typeface="Calibri" pitchFamily="34" charset="0"/>
                <a:cs typeface="Mangal"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 name="Rectangle 84"/>
          <p:cNvSpPr>
            <a:spLocks noChangeArrowheads="1"/>
          </p:cNvSpPr>
          <p:nvPr/>
        </p:nvSpPr>
        <p:spPr bwMode="auto">
          <a:xfrm>
            <a:off x="4888440" y="6457468"/>
            <a:ext cx="7072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812925" algn="l"/>
                <a:tab pos="3165475" algn="l"/>
              </a:tabLst>
            </a:pPr>
            <a:r>
              <a:rPr kumimoji="0" lang="en-US" sz="1000" b="0" i="0" u="none" strike="noStrike" cap="none" normalizeH="0" baseline="0" dirty="0" err="1" smtClean="0">
                <a:ln>
                  <a:noFill/>
                </a:ln>
                <a:solidFill>
                  <a:schemeClr val="tx1"/>
                </a:solidFill>
                <a:effectLst/>
                <a:latin typeface="Calibri" pitchFamily="34" charset="0"/>
                <a:ea typeface="Calibri" pitchFamily="34" charset="0"/>
                <a:cs typeface="Calibri" pitchFamily="34" charset="0"/>
              </a:rPr>
              <a:t>Task_stud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 name="Rectangle 82"/>
          <p:cNvSpPr>
            <a:spLocks noChangeArrowheads="1"/>
          </p:cNvSpPr>
          <p:nvPr/>
        </p:nvSpPr>
        <p:spPr bwMode="auto">
          <a:xfrm>
            <a:off x="5809207" y="5827564"/>
            <a:ext cx="126219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Lucida Sans" pitchFamily="34" charset="0"/>
                <a:ea typeface="Calibri" pitchFamily="34" charset="0"/>
                <a:cs typeface="Mangal" pitchFamily="18" charset="0"/>
              </a:rPr>
              <a:t>UsrLog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 name="Rectangle 82"/>
          <p:cNvSpPr>
            <a:spLocks noChangeArrowheads="1"/>
          </p:cNvSpPr>
          <p:nvPr/>
        </p:nvSpPr>
        <p:spPr bwMode="auto">
          <a:xfrm>
            <a:off x="6923725" y="6235174"/>
            <a:ext cx="126219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rPr>
              <a:t>Activity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 name="Rectangle 84"/>
          <p:cNvSpPr>
            <a:spLocks noChangeArrowheads="1"/>
          </p:cNvSpPr>
          <p:nvPr/>
        </p:nvSpPr>
        <p:spPr bwMode="auto">
          <a:xfrm>
            <a:off x="4139034" y="1891121"/>
            <a:ext cx="8245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a:t>Fill </a:t>
            </a:r>
            <a:r>
              <a:rPr lang="en-IN" sz="1000" dirty="0" smtClean="0"/>
              <a:t>Information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5" name="Rectangle 84"/>
          <p:cNvSpPr>
            <a:spLocks noChangeArrowheads="1"/>
          </p:cNvSpPr>
          <p:nvPr/>
        </p:nvSpPr>
        <p:spPr bwMode="auto">
          <a:xfrm>
            <a:off x="4970735" y="2725573"/>
            <a:ext cx="50032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smtClean="0"/>
              <a:t>Login</a:t>
            </a:r>
          </a:p>
        </p:txBody>
      </p:sp>
      <p:sp>
        <p:nvSpPr>
          <p:cNvPr id="136" name="Rectangle 84"/>
          <p:cNvSpPr>
            <a:spLocks noChangeArrowheads="1"/>
          </p:cNvSpPr>
          <p:nvPr/>
        </p:nvSpPr>
        <p:spPr bwMode="auto">
          <a:xfrm>
            <a:off x="6966042" y="1953994"/>
            <a:ext cx="8245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smtClean="0"/>
              <a:t>Done by Student</a:t>
            </a:r>
          </a:p>
        </p:txBody>
      </p:sp>
      <p:sp>
        <p:nvSpPr>
          <p:cNvPr id="137" name="Rectangle 84"/>
          <p:cNvSpPr>
            <a:spLocks noChangeArrowheads="1"/>
          </p:cNvSpPr>
          <p:nvPr/>
        </p:nvSpPr>
        <p:spPr bwMode="auto">
          <a:xfrm>
            <a:off x="7043216" y="2711128"/>
            <a:ext cx="74740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smtClean="0"/>
              <a:t>Verified</a:t>
            </a:r>
          </a:p>
        </p:txBody>
      </p:sp>
      <p:sp>
        <p:nvSpPr>
          <p:cNvPr id="138" name="Rectangle 84"/>
          <p:cNvSpPr>
            <a:spLocks noChangeArrowheads="1"/>
          </p:cNvSpPr>
          <p:nvPr/>
        </p:nvSpPr>
        <p:spPr bwMode="auto">
          <a:xfrm>
            <a:off x="3678934" y="4374956"/>
            <a:ext cx="106822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smtClean="0"/>
              <a:t>Give Information</a:t>
            </a:r>
          </a:p>
        </p:txBody>
      </p:sp>
      <p:sp>
        <p:nvSpPr>
          <p:cNvPr id="150" name="Rectangle 84"/>
          <p:cNvSpPr>
            <a:spLocks noChangeArrowheads="1"/>
          </p:cNvSpPr>
          <p:nvPr/>
        </p:nvSpPr>
        <p:spPr bwMode="auto">
          <a:xfrm>
            <a:off x="7870611" y="4144823"/>
            <a:ext cx="750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smtClean="0"/>
              <a:t>Give Activity</a:t>
            </a:r>
          </a:p>
        </p:txBody>
      </p:sp>
    </p:spTree>
    <p:extLst>
      <p:ext uri="{BB962C8B-B14F-4D97-AF65-F5344CB8AC3E}">
        <p14:creationId xmlns:p14="http://schemas.microsoft.com/office/powerpoint/2010/main" val="3442335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328486"/>
            <a:ext cx="9144000" cy="603167"/>
          </a:xfrm>
        </p:spPr>
        <p:txBody>
          <a:bodyPr/>
          <a:lstStyle/>
          <a:p>
            <a:r>
              <a:rPr lang="en-US" dirty="0" smtClean="0"/>
              <a:t>First level dfd</a:t>
            </a:r>
            <a:endParaRPr lang="en-IN" dirty="0"/>
          </a:p>
        </p:txBody>
      </p:sp>
      <p:cxnSp>
        <p:nvCxnSpPr>
          <p:cNvPr id="32" name="Straight Connector 31"/>
          <p:cNvCxnSpPr/>
          <p:nvPr/>
        </p:nvCxnSpPr>
        <p:spPr>
          <a:xfrm>
            <a:off x="7994650" y="2965842"/>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545455" y="1725052"/>
            <a:ext cx="1531620" cy="1246505"/>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1.0</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Authentication</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 </a:t>
            </a:r>
            <a:endParaRPr lang="en-IN" sz="1100">
              <a:effectLst/>
              <a:ea typeface="Calibri"/>
              <a:cs typeface="Mangal"/>
            </a:endParaRPr>
          </a:p>
        </p:txBody>
      </p:sp>
      <p:cxnSp>
        <p:nvCxnSpPr>
          <p:cNvPr id="34" name="Straight Connector 33"/>
          <p:cNvCxnSpPr/>
          <p:nvPr/>
        </p:nvCxnSpPr>
        <p:spPr>
          <a:xfrm>
            <a:off x="5589905" y="2209557"/>
            <a:ext cx="1405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526790" y="1636787"/>
            <a:ext cx="1260475" cy="42926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Admin</a:t>
            </a:r>
            <a:endParaRPr lang="en-IN" sz="1100">
              <a:effectLst/>
              <a:ea typeface="Calibri"/>
              <a:cs typeface="Mangal"/>
            </a:endParaRPr>
          </a:p>
        </p:txBody>
      </p:sp>
      <p:cxnSp>
        <p:nvCxnSpPr>
          <p:cNvPr id="36" name="Elbow Connector 35"/>
          <p:cNvCxnSpPr/>
          <p:nvPr/>
        </p:nvCxnSpPr>
        <p:spPr>
          <a:xfrm>
            <a:off x="4205605" y="2066682"/>
            <a:ext cx="1336675" cy="422275"/>
          </a:xfrm>
          <a:prstGeom prst="bentConnector3">
            <a:avLst>
              <a:gd name="adj1" fmla="val 37026"/>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009890" y="2561347"/>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flipV="1">
            <a:off x="6301105" y="2650247"/>
            <a:ext cx="1691005" cy="32448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3"/>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Calibri" pitchFamily="34" charset="0"/>
              <a:ea typeface="Calibri" pitchFamily="34" charset="0"/>
              <a:cs typeface="Mangal"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Mangal"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45"/>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3" name="Rectangle 46"/>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73038" algn="l"/>
                <a:tab pos="1392238" algn="l"/>
              </a:tabLst>
            </a:pPr>
            <a:r>
              <a:rPr kumimoji="0" lang="en-US" sz="1800" b="0" i="0" u="none" strike="noStrike" cap="none" normalizeH="0" baseline="0" smtClean="0">
                <a:ln>
                  <a:noFill/>
                </a:ln>
                <a:solidFill>
                  <a:schemeClr val="tx1"/>
                </a:solidFill>
                <a:effectLst/>
                <a:latin typeface="Lucida Sans" pitchFamily="34" charset="0"/>
                <a:ea typeface="Calibri" pitchFamily="34" charset="0"/>
                <a:cs typeface="Mangal"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3038" algn="l"/>
                <a:tab pos="139223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7" name="Elbow Connector 56"/>
          <p:cNvCxnSpPr>
            <a:stCxn id="84" idx="3"/>
          </p:cNvCxnSpPr>
          <p:nvPr/>
        </p:nvCxnSpPr>
        <p:spPr>
          <a:xfrm flipV="1">
            <a:off x="4100487" y="5691263"/>
            <a:ext cx="1630675" cy="44759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4500245" y="5043562"/>
            <a:ext cx="1127760" cy="42227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383302" y="6015747"/>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402965" y="6278637"/>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946390" y="5496952"/>
            <a:ext cx="1260475" cy="42926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Admin</a:t>
            </a:r>
            <a:endParaRPr lang="en-IN" sz="1100">
              <a:effectLst/>
              <a:ea typeface="Calibri"/>
              <a:cs typeface="Mangal"/>
            </a:endParaRPr>
          </a:p>
        </p:txBody>
      </p:sp>
      <p:cxnSp>
        <p:nvCxnSpPr>
          <p:cNvPr id="62" name="Elbow Connector 61"/>
          <p:cNvCxnSpPr/>
          <p:nvPr/>
        </p:nvCxnSpPr>
        <p:spPr>
          <a:xfrm flipV="1">
            <a:off x="6296025" y="5691262"/>
            <a:ext cx="1691005" cy="32448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5608955" y="4773052"/>
            <a:ext cx="1468120" cy="1246505"/>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1.1</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User Login</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 </a:t>
            </a:r>
            <a:endParaRPr lang="en-IN" sz="1100">
              <a:effectLst/>
              <a:ea typeface="Calibri"/>
              <a:cs typeface="Mangal"/>
            </a:endParaRPr>
          </a:p>
        </p:txBody>
      </p:sp>
      <p:sp>
        <p:nvSpPr>
          <p:cNvPr id="64" name="Rectangle 63"/>
          <p:cNvSpPr/>
          <p:nvPr/>
        </p:nvSpPr>
        <p:spPr>
          <a:xfrm>
            <a:off x="3240405" y="4614302"/>
            <a:ext cx="1260475" cy="42926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Admin</a:t>
            </a:r>
            <a:endParaRPr lang="en-IN" sz="1100">
              <a:effectLst/>
              <a:ea typeface="Calibri"/>
              <a:cs typeface="Mangal"/>
            </a:endParaRPr>
          </a:p>
        </p:txBody>
      </p:sp>
      <p:sp>
        <p:nvSpPr>
          <p:cNvPr id="65" name="Rectangle 70"/>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cxnSp>
        <p:nvCxnSpPr>
          <p:cNvPr id="75" name="Straight Arrow Connector 74"/>
          <p:cNvCxnSpPr/>
          <p:nvPr/>
        </p:nvCxnSpPr>
        <p:spPr>
          <a:xfrm flipH="1">
            <a:off x="6292850" y="2974732"/>
            <a:ext cx="18415" cy="17951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84"/>
          <p:cNvSpPr>
            <a:spLocks noChangeArrowheads="1"/>
          </p:cNvSpPr>
          <p:nvPr/>
        </p:nvSpPr>
        <p:spPr bwMode="auto">
          <a:xfrm>
            <a:off x="3130198" y="5444351"/>
            <a:ext cx="16199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US" sz="1000" dirty="0" smtClean="0"/>
              <a:t>Validation &amp; Verification</a:t>
            </a:r>
            <a:endParaRPr lang="en-IN" sz="1000" dirty="0" smtClean="0"/>
          </a:p>
        </p:txBody>
      </p:sp>
      <p:sp>
        <p:nvSpPr>
          <p:cNvPr id="81" name="Rectangle 84"/>
          <p:cNvSpPr>
            <a:spLocks noChangeArrowheads="1"/>
          </p:cNvSpPr>
          <p:nvPr/>
        </p:nvSpPr>
        <p:spPr bwMode="auto">
          <a:xfrm>
            <a:off x="3106623" y="5150082"/>
            <a:ext cx="152803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smtClean="0"/>
              <a:t>Username &amp; Password</a:t>
            </a:r>
          </a:p>
        </p:txBody>
      </p:sp>
      <p:sp>
        <p:nvSpPr>
          <p:cNvPr id="82" name="Rectangle 84"/>
          <p:cNvSpPr>
            <a:spLocks noChangeArrowheads="1"/>
          </p:cNvSpPr>
          <p:nvPr/>
        </p:nvSpPr>
        <p:spPr bwMode="auto">
          <a:xfrm>
            <a:off x="3681412" y="2242736"/>
            <a:ext cx="95324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smtClean="0"/>
              <a:t>User Details</a:t>
            </a:r>
          </a:p>
        </p:txBody>
      </p:sp>
      <p:sp>
        <p:nvSpPr>
          <p:cNvPr id="83" name="Rectangle 84"/>
          <p:cNvSpPr>
            <a:spLocks noChangeArrowheads="1"/>
          </p:cNvSpPr>
          <p:nvPr/>
        </p:nvSpPr>
        <p:spPr bwMode="auto">
          <a:xfrm>
            <a:off x="7914634" y="2639050"/>
            <a:ext cx="74740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err="1" smtClean="0"/>
              <a:t>UsrLog</a:t>
            </a:r>
            <a:endParaRPr lang="en-IN" sz="1000" dirty="0" smtClean="0"/>
          </a:p>
        </p:txBody>
      </p:sp>
      <p:sp>
        <p:nvSpPr>
          <p:cNvPr id="84" name="Rectangle 84"/>
          <p:cNvSpPr>
            <a:spLocks noChangeArrowheads="1"/>
          </p:cNvSpPr>
          <p:nvPr/>
        </p:nvSpPr>
        <p:spPr bwMode="auto">
          <a:xfrm>
            <a:off x="3353081" y="6015747"/>
            <a:ext cx="74740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IN" sz="1000" dirty="0" err="1" smtClean="0"/>
              <a:t>UsrLog</a:t>
            </a:r>
            <a:endParaRPr lang="en-IN" sz="1000" dirty="0" smtClean="0"/>
          </a:p>
        </p:txBody>
      </p:sp>
      <p:sp>
        <p:nvSpPr>
          <p:cNvPr id="86" name="Rectangle 84"/>
          <p:cNvSpPr>
            <a:spLocks noChangeArrowheads="1"/>
          </p:cNvSpPr>
          <p:nvPr/>
        </p:nvSpPr>
        <p:spPr bwMode="auto">
          <a:xfrm>
            <a:off x="7766628" y="5131588"/>
            <a:ext cx="16199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1812925" algn="l"/>
                <a:tab pos="3165475" algn="l"/>
              </a:tabLst>
            </a:pPr>
            <a:r>
              <a:rPr lang="en-US" sz="1000" dirty="0" smtClean="0"/>
              <a:t>Permission Granted</a:t>
            </a:r>
            <a:endParaRPr lang="en-IN" sz="1000" dirty="0" smtClean="0"/>
          </a:p>
        </p:txBody>
      </p:sp>
    </p:spTree>
    <p:extLst>
      <p:ext uri="{BB962C8B-B14F-4D97-AF65-F5344CB8AC3E}">
        <p14:creationId xmlns:p14="http://schemas.microsoft.com/office/powerpoint/2010/main" val="3145181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259475"/>
            <a:ext cx="9144000" cy="714499"/>
          </a:xfrm>
        </p:spPr>
        <p:txBody>
          <a:bodyPr/>
          <a:lstStyle/>
          <a:p>
            <a:r>
              <a:rPr lang="en-US" dirty="0" smtClean="0"/>
              <a:t>second level dfd</a:t>
            </a:r>
            <a:endParaRPr lang="en-IN" dirty="0"/>
          </a:p>
        </p:txBody>
      </p:sp>
      <p:cxnSp>
        <p:nvCxnSpPr>
          <p:cNvPr id="6" name="Straight Connector 5"/>
          <p:cNvCxnSpPr/>
          <p:nvPr/>
        </p:nvCxnSpPr>
        <p:spPr>
          <a:xfrm>
            <a:off x="5470842" y="2363152"/>
            <a:ext cx="1405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445192" y="1678329"/>
            <a:ext cx="1260475" cy="401613"/>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000" dirty="0" smtClean="0">
                <a:latin typeface="Lucida Sans"/>
                <a:ea typeface="Calibri"/>
                <a:cs typeface="Mangal"/>
              </a:rPr>
              <a:t>Admin </a:t>
            </a:r>
            <a:endParaRPr lang="en-IN" sz="1100" dirty="0">
              <a:effectLst/>
              <a:ea typeface="Calibri"/>
              <a:cs typeface="Mangal"/>
            </a:endParaRPr>
          </a:p>
        </p:txBody>
      </p:sp>
      <p:sp>
        <p:nvSpPr>
          <p:cNvPr id="8" name="Rectangle 7"/>
          <p:cNvSpPr/>
          <p:nvPr/>
        </p:nvSpPr>
        <p:spPr>
          <a:xfrm>
            <a:off x="8155712" y="3143249"/>
            <a:ext cx="885825" cy="26162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smtClean="0">
                <a:effectLst/>
                <a:ea typeface="Calibri"/>
                <a:cs typeface="Mangal"/>
              </a:rPr>
              <a:t>Student</a:t>
            </a:r>
            <a:endParaRPr lang="en-IN" sz="1100" dirty="0">
              <a:effectLst/>
              <a:ea typeface="Calibri"/>
              <a:cs typeface="Mangal"/>
            </a:endParaRPr>
          </a:p>
        </p:txBody>
      </p:sp>
      <p:cxnSp>
        <p:nvCxnSpPr>
          <p:cNvPr id="9" name="Straight Connector 8"/>
          <p:cNvCxnSpPr/>
          <p:nvPr/>
        </p:nvCxnSpPr>
        <p:spPr>
          <a:xfrm>
            <a:off x="8084502" y="2651442"/>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084502" y="2297112"/>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7" idx="3"/>
          </p:cNvCxnSpPr>
          <p:nvPr/>
        </p:nvCxnSpPr>
        <p:spPr>
          <a:xfrm>
            <a:off x="4705667" y="1879136"/>
            <a:ext cx="766445" cy="720076"/>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6403022" y="1890077"/>
            <a:ext cx="1631315" cy="46545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endCxn id="8" idx="1"/>
          </p:cNvCxnSpPr>
          <p:nvPr/>
        </p:nvCxnSpPr>
        <p:spPr>
          <a:xfrm>
            <a:off x="6838632" y="2807017"/>
            <a:ext cx="1317080" cy="467042"/>
          </a:xfrm>
          <a:prstGeom prst="bentConnector3">
            <a:avLst>
              <a:gd name="adj1" fmla="val 1837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421312" y="4376102"/>
            <a:ext cx="1454150" cy="1478046"/>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endParaRPr lang="en-US" sz="1000" dirty="0" smtClean="0">
              <a:effectLst/>
              <a:latin typeface="Lucida Sans"/>
              <a:ea typeface="Calibri"/>
              <a:cs typeface="Mangal"/>
            </a:endParaRPr>
          </a:p>
          <a:p>
            <a:pPr marL="0" marR="0" algn="ctr">
              <a:lnSpc>
                <a:spcPct val="115000"/>
              </a:lnSpc>
              <a:spcBef>
                <a:spcPts val="0"/>
              </a:spcBef>
              <a:spcAft>
                <a:spcPts val="1000"/>
              </a:spcAft>
            </a:pPr>
            <a:r>
              <a:rPr lang="en-US" sz="1000" dirty="0" smtClean="0">
                <a:effectLst/>
                <a:latin typeface="Lucida Sans"/>
                <a:ea typeface="Calibri"/>
                <a:cs typeface="Mangal"/>
              </a:rPr>
              <a:t>2.1</a:t>
            </a:r>
          </a:p>
          <a:p>
            <a:pPr marL="0" marR="0" algn="ctr">
              <a:lnSpc>
                <a:spcPct val="115000"/>
              </a:lnSpc>
              <a:spcBef>
                <a:spcPts val="0"/>
              </a:spcBef>
              <a:spcAft>
                <a:spcPts val="1000"/>
              </a:spcAft>
            </a:pPr>
            <a:r>
              <a:rPr lang="en-IN" sz="1000" dirty="0" smtClean="0">
                <a:latin typeface="Lucida Sans"/>
                <a:ea typeface="Calibri"/>
                <a:cs typeface="Mangal"/>
              </a:rPr>
              <a:t>Student data add update  delete</a:t>
            </a:r>
            <a:r>
              <a:rPr lang="en-IN" sz="1000" dirty="0">
                <a:effectLst/>
                <a:latin typeface="Lucida Sans"/>
                <a:ea typeface="Calibri"/>
                <a:cs typeface="Mangal"/>
              </a:rPr>
              <a:t>		</a:t>
            </a:r>
            <a:endParaRPr lang="en-IN" sz="1100" dirty="0">
              <a:effectLst/>
              <a:ea typeface="Calibri"/>
              <a:cs typeface="Mangal"/>
            </a:endParaRPr>
          </a:p>
        </p:txBody>
      </p:sp>
      <p:cxnSp>
        <p:nvCxnSpPr>
          <p:cNvPr id="15" name="Straight Connector 14"/>
          <p:cNvCxnSpPr/>
          <p:nvPr/>
        </p:nvCxnSpPr>
        <p:spPr>
          <a:xfrm>
            <a:off x="5431472" y="4919662"/>
            <a:ext cx="1405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4816792" y="4607242"/>
            <a:ext cx="658495" cy="54800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847647" y="5429567"/>
            <a:ext cx="885825" cy="26162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smtClean="0">
                <a:effectLst/>
                <a:ea typeface="Calibri"/>
                <a:cs typeface="Mangal"/>
              </a:rPr>
              <a:t>Student</a:t>
            </a:r>
            <a:endParaRPr lang="en-IN" sz="1100" dirty="0">
              <a:effectLst/>
              <a:ea typeface="Calibri"/>
              <a:cs typeface="Mangal"/>
            </a:endParaRPr>
          </a:p>
        </p:txBody>
      </p:sp>
      <p:cxnSp>
        <p:nvCxnSpPr>
          <p:cNvPr id="19" name="Elbow Connector 18"/>
          <p:cNvCxnSpPr/>
          <p:nvPr/>
        </p:nvCxnSpPr>
        <p:spPr>
          <a:xfrm>
            <a:off x="6454457" y="4480877"/>
            <a:ext cx="1631315" cy="46545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a:off x="6837362" y="5290502"/>
            <a:ext cx="1011555" cy="35369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085772" y="5039042"/>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085137" y="4649152"/>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159182" y="3083877"/>
            <a:ext cx="0" cy="1295400"/>
          </a:xfrm>
          <a:prstGeom prst="straightConnector1">
            <a:avLst/>
          </a:prstGeom>
          <a:noFill/>
          <a:ln w="9525" cap="flat" cmpd="sng" algn="ctr">
            <a:solidFill>
              <a:sysClr val="windowText" lastClr="000000"/>
            </a:solidFill>
            <a:prstDash val="solid"/>
            <a:tailEnd type="arrow"/>
          </a:ln>
          <a:effectLst/>
        </p:spPr>
      </p:cxnSp>
      <p:sp>
        <p:nvSpPr>
          <p:cNvPr id="24" name="Oval 23"/>
          <p:cNvSpPr/>
          <p:nvPr/>
        </p:nvSpPr>
        <p:spPr>
          <a:xfrm>
            <a:off x="5472112" y="1850072"/>
            <a:ext cx="1454150" cy="1313815"/>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smtClean="0">
                <a:effectLst/>
                <a:ea typeface="Calibri"/>
                <a:cs typeface="Mangal"/>
              </a:rPr>
              <a:t>2.0</a:t>
            </a:r>
          </a:p>
          <a:p>
            <a:pPr marL="0" marR="0" algn="ctr">
              <a:lnSpc>
                <a:spcPct val="115000"/>
              </a:lnSpc>
              <a:spcBef>
                <a:spcPts val="0"/>
              </a:spcBef>
              <a:spcAft>
                <a:spcPts val="1000"/>
              </a:spcAft>
            </a:pPr>
            <a:r>
              <a:rPr lang="en-US" sz="1100" dirty="0" smtClean="0">
                <a:ea typeface="Calibri"/>
                <a:cs typeface="Mangal"/>
              </a:rPr>
              <a:t>Student Master</a:t>
            </a:r>
            <a:endParaRPr lang="en-IN" sz="1100" dirty="0">
              <a:effectLst/>
              <a:ea typeface="Calibri"/>
              <a:cs typeface="Mangal"/>
            </a:endParaRPr>
          </a:p>
        </p:txBody>
      </p:sp>
      <p:cxnSp>
        <p:nvCxnSpPr>
          <p:cNvPr id="34" name="Straight Connector 33"/>
          <p:cNvCxnSpPr/>
          <p:nvPr/>
        </p:nvCxnSpPr>
        <p:spPr>
          <a:xfrm>
            <a:off x="5475287" y="2377077"/>
            <a:ext cx="1405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573973" y="2122804"/>
            <a:ext cx="1048685" cy="400110"/>
          </a:xfrm>
          <a:prstGeom prst="rect">
            <a:avLst/>
          </a:prstGeom>
        </p:spPr>
        <p:txBody>
          <a:bodyPr wrap="none">
            <a:spAutoFit/>
          </a:bodyPr>
          <a:lstStyle/>
          <a:p>
            <a:r>
              <a:rPr lang="en-US" sz="1000" dirty="0" smtClean="0"/>
              <a:t>Admin Maintain </a:t>
            </a:r>
          </a:p>
          <a:p>
            <a:r>
              <a:rPr lang="en-US" sz="1000" dirty="0" smtClean="0"/>
              <a:t>Student details</a:t>
            </a:r>
            <a:endParaRPr lang="en-IN" sz="1000" dirty="0"/>
          </a:p>
        </p:txBody>
      </p:sp>
      <p:sp>
        <p:nvSpPr>
          <p:cNvPr id="36" name="Rectangle 35"/>
          <p:cNvSpPr/>
          <p:nvPr/>
        </p:nvSpPr>
        <p:spPr>
          <a:xfrm>
            <a:off x="8001987" y="2352991"/>
            <a:ext cx="596638" cy="246221"/>
          </a:xfrm>
          <a:prstGeom prst="rect">
            <a:avLst/>
          </a:prstGeom>
        </p:spPr>
        <p:txBody>
          <a:bodyPr wrap="none">
            <a:spAutoFit/>
          </a:bodyPr>
          <a:lstStyle/>
          <a:p>
            <a:r>
              <a:rPr lang="en-US" sz="1000" dirty="0" smtClean="0"/>
              <a:t>Student</a:t>
            </a:r>
            <a:endParaRPr lang="en-IN" sz="1000" dirty="0"/>
          </a:p>
        </p:txBody>
      </p:sp>
      <p:sp>
        <p:nvSpPr>
          <p:cNvPr id="37" name="Rectangle 36"/>
          <p:cNvSpPr/>
          <p:nvPr/>
        </p:nvSpPr>
        <p:spPr>
          <a:xfrm>
            <a:off x="7277416" y="2917427"/>
            <a:ext cx="764953" cy="246221"/>
          </a:xfrm>
          <a:prstGeom prst="rect">
            <a:avLst/>
          </a:prstGeom>
        </p:spPr>
        <p:txBody>
          <a:bodyPr wrap="none">
            <a:spAutoFit/>
          </a:bodyPr>
          <a:lstStyle/>
          <a:p>
            <a:r>
              <a:rPr lang="en-US" sz="1000" dirty="0" smtClean="0"/>
              <a:t>Add details</a:t>
            </a:r>
            <a:endParaRPr lang="en-IN" sz="1000" dirty="0"/>
          </a:p>
        </p:txBody>
      </p:sp>
      <p:sp>
        <p:nvSpPr>
          <p:cNvPr id="40" name="Rectangle 39"/>
          <p:cNvSpPr/>
          <p:nvPr/>
        </p:nvSpPr>
        <p:spPr>
          <a:xfrm>
            <a:off x="8084502" y="4720825"/>
            <a:ext cx="596638" cy="246221"/>
          </a:xfrm>
          <a:prstGeom prst="rect">
            <a:avLst/>
          </a:prstGeom>
        </p:spPr>
        <p:txBody>
          <a:bodyPr wrap="none">
            <a:spAutoFit/>
          </a:bodyPr>
          <a:lstStyle/>
          <a:p>
            <a:r>
              <a:rPr lang="en-US" sz="1000" dirty="0" smtClean="0"/>
              <a:t>Student</a:t>
            </a:r>
            <a:endParaRPr lang="en-IN" sz="1000" dirty="0"/>
          </a:p>
        </p:txBody>
      </p:sp>
      <p:sp>
        <p:nvSpPr>
          <p:cNvPr id="41" name="Rectangle 40"/>
          <p:cNvSpPr/>
          <p:nvPr/>
        </p:nvSpPr>
        <p:spPr>
          <a:xfrm>
            <a:off x="3556317" y="4319212"/>
            <a:ext cx="1260475" cy="401613"/>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000" dirty="0" smtClean="0">
                <a:latin typeface="Lucida Sans"/>
                <a:ea typeface="Calibri"/>
                <a:cs typeface="Mangal"/>
              </a:rPr>
              <a:t>Admin </a:t>
            </a:r>
            <a:endParaRPr lang="en-IN" sz="1100" dirty="0">
              <a:effectLst/>
              <a:ea typeface="Calibri"/>
              <a:cs typeface="Mangal"/>
            </a:endParaRPr>
          </a:p>
        </p:txBody>
      </p:sp>
      <p:sp>
        <p:nvSpPr>
          <p:cNvPr id="42" name="Rectangle 41"/>
          <p:cNvSpPr/>
          <p:nvPr/>
        </p:nvSpPr>
        <p:spPr>
          <a:xfrm>
            <a:off x="3499696" y="4939264"/>
            <a:ext cx="1369286" cy="246221"/>
          </a:xfrm>
          <a:prstGeom prst="rect">
            <a:avLst/>
          </a:prstGeom>
        </p:spPr>
        <p:txBody>
          <a:bodyPr wrap="none">
            <a:spAutoFit/>
          </a:bodyPr>
          <a:lstStyle/>
          <a:p>
            <a:r>
              <a:rPr lang="en-US" sz="1000" dirty="0" smtClean="0"/>
              <a:t>Update &amp; Delete data</a:t>
            </a:r>
            <a:endParaRPr lang="en-IN" sz="1000" dirty="0"/>
          </a:p>
        </p:txBody>
      </p:sp>
    </p:spTree>
    <p:extLst>
      <p:ext uri="{BB962C8B-B14F-4D97-AF65-F5344CB8AC3E}">
        <p14:creationId xmlns:p14="http://schemas.microsoft.com/office/powerpoint/2010/main" val="2386838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439865"/>
            <a:ext cx="9144000" cy="714499"/>
          </a:xfrm>
        </p:spPr>
        <p:txBody>
          <a:bodyPr/>
          <a:lstStyle/>
          <a:p>
            <a:r>
              <a:rPr lang="en-US" dirty="0" smtClean="0"/>
              <a:t>Third level dfd</a:t>
            </a:r>
            <a:endParaRPr lang="en-IN" dirty="0"/>
          </a:p>
        </p:txBody>
      </p:sp>
      <p:sp>
        <p:nvSpPr>
          <p:cNvPr id="3" name="Oval 2"/>
          <p:cNvSpPr/>
          <p:nvPr/>
        </p:nvSpPr>
        <p:spPr>
          <a:xfrm>
            <a:off x="5305425" y="1882140"/>
            <a:ext cx="1454150" cy="1246505"/>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3.0</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Activity Master</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 </a:t>
            </a:r>
            <a:endParaRPr lang="en-IN" sz="1100">
              <a:effectLst/>
              <a:ea typeface="Calibri"/>
              <a:cs typeface="Mangal"/>
            </a:endParaRPr>
          </a:p>
        </p:txBody>
      </p:sp>
      <p:cxnSp>
        <p:nvCxnSpPr>
          <p:cNvPr id="5" name="Straight Connector 4"/>
          <p:cNvCxnSpPr/>
          <p:nvPr/>
        </p:nvCxnSpPr>
        <p:spPr>
          <a:xfrm>
            <a:off x="5302250" y="2280920"/>
            <a:ext cx="14503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5344795" y="4535170"/>
            <a:ext cx="1454150" cy="1666240"/>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Mangal"/>
              </a:rPr>
              <a:t>3.1</a:t>
            </a:r>
            <a:endParaRPr lang="en-IN" sz="1100" dirty="0">
              <a:effectLst/>
              <a:ea typeface="Calibri"/>
              <a:cs typeface="Mangal"/>
            </a:endParaRPr>
          </a:p>
          <a:p>
            <a:pPr marL="0" marR="0" algn="ctr">
              <a:lnSpc>
                <a:spcPct val="115000"/>
              </a:lnSpc>
              <a:spcBef>
                <a:spcPts val="0"/>
              </a:spcBef>
              <a:spcAft>
                <a:spcPts val="1000"/>
              </a:spcAft>
            </a:pPr>
            <a:r>
              <a:rPr lang="en-US" sz="1100" dirty="0" smtClean="0">
                <a:effectLst/>
                <a:ea typeface="Calibri"/>
                <a:cs typeface="Mangal"/>
              </a:rPr>
              <a:t>Activity data </a:t>
            </a:r>
            <a:r>
              <a:rPr lang="en-US" sz="1100" dirty="0">
                <a:effectLst/>
                <a:ea typeface="Calibri"/>
                <a:cs typeface="Mangal"/>
              </a:rPr>
              <a:t>updating, deleting</a:t>
            </a:r>
            <a:endParaRPr lang="en-IN" sz="1100" dirty="0">
              <a:effectLst/>
              <a:ea typeface="Calibri"/>
              <a:cs typeface="Mangal"/>
            </a:endParaRPr>
          </a:p>
          <a:p>
            <a:pPr marL="0" marR="0" algn="ctr">
              <a:lnSpc>
                <a:spcPct val="115000"/>
              </a:lnSpc>
              <a:spcBef>
                <a:spcPts val="0"/>
              </a:spcBef>
              <a:spcAft>
                <a:spcPts val="1000"/>
              </a:spcAft>
            </a:pPr>
            <a:r>
              <a:rPr lang="en-US" sz="1100" dirty="0">
                <a:effectLst/>
                <a:ea typeface="Calibri"/>
                <a:cs typeface="Mangal"/>
              </a:rPr>
              <a:t> </a:t>
            </a:r>
            <a:endParaRPr lang="en-IN" sz="1100" dirty="0">
              <a:effectLst/>
              <a:ea typeface="Calibri"/>
              <a:cs typeface="Mangal"/>
            </a:endParaRPr>
          </a:p>
        </p:txBody>
      </p:sp>
      <p:cxnSp>
        <p:nvCxnSpPr>
          <p:cNvPr id="7" name="Straight Connector 6"/>
          <p:cNvCxnSpPr/>
          <p:nvPr/>
        </p:nvCxnSpPr>
        <p:spPr>
          <a:xfrm>
            <a:off x="5404485" y="5078095"/>
            <a:ext cx="1349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544435" y="2245995"/>
            <a:ext cx="885825" cy="26162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000">
                <a:effectLst/>
                <a:latin typeface="Lucida Sans"/>
                <a:ea typeface="Calibri"/>
                <a:cs typeface="Mangal"/>
              </a:rPr>
              <a:t>Activity</a:t>
            </a:r>
            <a:endParaRPr lang="en-IN" sz="1100">
              <a:effectLst/>
              <a:ea typeface="Calibri"/>
              <a:cs typeface="Mangal"/>
            </a:endParaRPr>
          </a:p>
        </p:txBody>
      </p:sp>
      <p:cxnSp>
        <p:nvCxnSpPr>
          <p:cNvPr id="9" name="Elbow Connector 8"/>
          <p:cNvCxnSpPr/>
          <p:nvPr/>
        </p:nvCxnSpPr>
        <p:spPr>
          <a:xfrm>
            <a:off x="6527800" y="2054225"/>
            <a:ext cx="1011555" cy="35369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91400" y="3396615"/>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391400" y="307467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6380480" y="3041650"/>
            <a:ext cx="1009650" cy="228600"/>
          </a:xfrm>
          <a:prstGeom prst="bentConnector3">
            <a:avLst>
              <a:gd name="adj1" fmla="val 50000"/>
            </a:avLst>
          </a:prstGeom>
          <a:noFill/>
          <a:ln w="9525" cap="flat" cmpd="sng" algn="ctr">
            <a:solidFill>
              <a:sysClr val="windowText" lastClr="000000"/>
            </a:solidFill>
            <a:prstDash val="solid"/>
            <a:tailEnd type="arrow"/>
          </a:ln>
          <a:effectLst/>
        </p:spPr>
      </p:cxnSp>
      <p:cxnSp>
        <p:nvCxnSpPr>
          <p:cNvPr id="13" name="Straight Arrow Connector 12"/>
          <p:cNvCxnSpPr/>
          <p:nvPr/>
        </p:nvCxnSpPr>
        <p:spPr>
          <a:xfrm>
            <a:off x="6059170" y="3137535"/>
            <a:ext cx="0" cy="1383665"/>
          </a:xfrm>
          <a:prstGeom prst="straightConnector1">
            <a:avLst/>
          </a:prstGeom>
          <a:noFill/>
          <a:ln w="9525" cap="flat" cmpd="sng" algn="ctr">
            <a:solidFill>
              <a:sysClr val="windowText" lastClr="000000"/>
            </a:solidFill>
            <a:prstDash val="solid"/>
            <a:tailEnd type="arrow"/>
          </a:ln>
          <a:effectLst/>
        </p:spPr>
      </p:cxnSp>
      <p:sp>
        <p:nvSpPr>
          <p:cNvPr id="14" name="Rectangle 13"/>
          <p:cNvSpPr/>
          <p:nvPr/>
        </p:nvSpPr>
        <p:spPr>
          <a:xfrm>
            <a:off x="7582535" y="4985385"/>
            <a:ext cx="885825" cy="26162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000">
                <a:effectLst/>
                <a:latin typeface="Lucida Sans"/>
                <a:ea typeface="Calibri"/>
                <a:cs typeface="Mangal"/>
              </a:rPr>
              <a:t>Activity</a:t>
            </a:r>
            <a:endParaRPr lang="en-IN" sz="1100">
              <a:effectLst/>
              <a:ea typeface="Calibri"/>
              <a:cs typeface="Mangal"/>
            </a:endParaRPr>
          </a:p>
        </p:txBody>
      </p:sp>
      <p:cxnSp>
        <p:nvCxnSpPr>
          <p:cNvPr id="15" name="Elbow Connector 14"/>
          <p:cNvCxnSpPr/>
          <p:nvPr/>
        </p:nvCxnSpPr>
        <p:spPr>
          <a:xfrm>
            <a:off x="6574790" y="4756150"/>
            <a:ext cx="1011555" cy="35369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32040" y="644271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32040" y="613664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a:off x="6756400" y="5753735"/>
            <a:ext cx="721995" cy="56832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345815" y="1514475"/>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Mangal"/>
              </a:rPr>
              <a:t>Admin</a:t>
            </a:r>
            <a:endParaRPr lang="en-IN" sz="1100" dirty="0">
              <a:effectLst/>
              <a:ea typeface="Calibri"/>
              <a:cs typeface="Mangal"/>
            </a:endParaRPr>
          </a:p>
        </p:txBody>
      </p:sp>
      <p:cxnSp>
        <p:nvCxnSpPr>
          <p:cNvPr id="20" name="Elbow Connector 19"/>
          <p:cNvCxnSpPr/>
          <p:nvPr/>
        </p:nvCxnSpPr>
        <p:spPr>
          <a:xfrm>
            <a:off x="3733165" y="1815465"/>
            <a:ext cx="1631315" cy="46545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416935" y="4175760"/>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Admin</a:t>
            </a:r>
            <a:endParaRPr lang="en-IN" sz="1100">
              <a:effectLst/>
              <a:ea typeface="Calibri"/>
              <a:cs typeface="Mangal"/>
            </a:endParaRPr>
          </a:p>
        </p:txBody>
      </p:sp>
      <p:cxnSp>
        <p:nvCxnSpPr>
          <p:cNvPr id="22" name="Elbow Connector 21"/>
          <p:cNvCxnSpPr/>
          <p:nvPr/>
        </p:nvCxnSpPr>
        <p:spPr>
          <a:xfrm>
            <a:off x="3804285" y="4476750"/>
            <a:ext cx="1631315" cy="46545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Rectangle 2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Rectangle 2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Lucida Sans" pitchFamily="34" charset="0"/>
                <a:ea typeface="Calibri" pitchFamily="34" charset="0"/>
                <a:cs typeface="Mangal"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Rectangle 26"/>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914900" algn="l"/>
              </a:tabLst>
            </a:pPr>
            <a:r>
              <a:rPr kumimoji="0" lang="en-US" sz="1000" b="0" i="0" u="none" strike="noStrike" cap="none" normalizeH="0" baseline="0" smtClean="0">
                <a:ln>
                  <a:noFill/>
                </a:ln>
                <a:solidFill>
                  <a:schemeClr val="tx1"/>
                </a:solidFill>
                <a:effectLst/>
                <a:latin typeface="Calibri" pitchFamily="34" charset="0"/>
                <a:ea typeface="Calibri" pitchFamily="34" charset="0"/>
                <a:cs typeface="Calibri"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9149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29"/>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Lucida Sans" pitchFamily="34" charset="0"/>
              <a:ea typeface="Calibri" pitchFamily="34" charset="0"/>
              <a:cs typeface="Mangal"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Lucida Sans" pitchFamily="34" charset="0"/>
                <a:ea typeface="Calibri" pitchFamily="34" charset="0"/>
                <a:cs typeface="Mangal"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31"/>
          <p:cNvSpPr>
            <a:spLocks noChangeArrowheads="1"/>
          </p:cNvSpPr>
          <p:nvPr/>
        </p:nvSpPr>
        <p:spPr bwMode="auto">
          <a:xfrm>
            <a:off x="0" y="272534"/>
            <a:ext cx="16530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454150" algn="l"/>
                <a:tab pos="2006600" algn="l"/>
              </a:tabLst>
            </a:pPr>
            <a:r>
              <a:rPr kumimoji="0" lang="en-US" sz="18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9" name="Rectangle 3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
            </a:r>
            <a:br>
              <a:rPr kumimoji="0" lang="en-US" sz="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 name="Rectangle 3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3" name="TextBox 32"/>
          <p:cNvSpPr txBox="1"/>
          <p:nvPr/>
        </p:nvSpPr>
        <p:spPr>
          <a:xfrm>
            <a:off x="3119120" y="1882140"/>
            <a:ext cx="1330960" cy="430887"/>
          </a:xfrm>
          <a:prstGeom prst="rect">
            <a:avLst/>
          </a:prstGeom>
          <a:noFill/>
        </p:spPr>
        <p:txBody>
          <a:bodyPr wrap="square" rtlCol="0">
            <a:spAutoFit/>
          </a:bodyPr>
          <a:lstStyle/>
          <a:p>
            <a:r>
              <a:rPr lang="en-US" sz="1100" dirty="0" smtClean="0"/>
              <a:t>User maintain activity details</a:t>
            </a:r>
            <a:endParaRPr lang="en-IN" sz="1100" dirty="0"/>
          </a:p>
        </p:txBody>
      </p:sp>
      <p:sp>
        <p:nvSpPr>
          <p:cNvPr id="34" name="TextBox 33"/>
          <p:cNvSpPr txBox="1"/>
          <p:nvPr/>
        </p:nvSpPr>
        <p:spPr>
          <a:xfrm>
            <a:off x="7586345" y="2523807"/>
            <a:ext cx="843915" cy="261610"/>
          </a:xfrm>
          <a:prstGeom prst="rect">
            <a:avLst/>
          </a:prstGeom>
          <a:noFill/>
        </p:spPr>
        <p:txBody>
          <a:bodyPr wrap="square" rtlCol="0">
            <a:spAutoFit/>
          </a:bodyPr>
          <a:lstStyle/>
          <a:p>
            <a:r>
              <a:rPr lang="en-US" sz="1100" dirty="0" smtClean="0"/>
              <a:t>Add Details</a:t>
            </a:r>
            <a:endParaRPr lang="en-IN" sz="1100" dirty="0"/>
          </a:p>
        </p:txBody>
      </p:sp>
      <p:sp>
        <p:nvSpPr>
          <p:cNvPr id="35" name="TextBox 34"/>
          <p:cNvSpPr txBox="1"/>
          <p:nvPr/>
        </p:nvSpPr>
        <p:spPr>
          <a:xfrm>
            <a:off x="7390129" y="3106727"/>
            <a:ext cx="843915" cy="261610"/>
          </a:xfrm>
          <a:prstGeom prst="rect">
            <a:avLst/>
          </a:prstGeom>
          <a:noFill/>
        </p:spPr>
        <p:txBody>
          <a:bodyPr wrap="square" rtlCol="0">
            <a:spAutoFit/>
          </a:bodyPr>
          <a:lstStyle/>
          <a:p>
            <a:r>
              <a:rPr lang="en-US" sz="1100" dirty="0" smtClean="0"/>
              <a:t>Activity </a:t>
            </a:r>
            <a:endParaRPr lang="en-IN" sz="1100" dirty="0"/>
          </a:p>
        </p:txBody>
      </p:sp>
      <p:sp>
        <p:nvSpPr>
          <p:cNvPr id="36" name="TextBox 35"/>
          <p:cNvSpPr txBox="1"/>
          <p:nvPr/>
        </p:nvSpPr>
        <p:spPr>
          <a:xfrm>
            <a:off x="3199288" y="4688502"/>
            <a:ext cx="1067753" cy="430887"/>
          </a:xfrm>
          <a:prstGeom prst="rect">
            <a:avLst/>
          </a:prstGeom>
          <a:noFill/>
        </p:spPr>
        <p:txBody>
          <a:bodyPr wrap="square" rtlCol="0">
            <a:spAutoFit/>
          </a:bodyPr>
          <a:lstStyle/>
          <a:p>
            <a:r>
              <a:rPr lang="en-US" sz="1100" dirty="0" smtClean="0"/>
              <a:t>Delete and update data </a:t>
            </a:r>
            <a:endParaRPr lang="en-IN" sz="1100" dirty="0"/>
          </a:p>
        </p:txBody>
      </p:sp>
      <p:sp>
        <p:nvSpPr>
          <p:cNvPr id="37" name="TextBox 36"/>
          <p:cNvSpPr txBox="1"/>
          <p:nvPr/>
        </p:nvSpPr>
        <p:spPr>
          <a:xfrm>
            <a:off x="7451089" y="6153785"/>
            <a:ext cx="843915" cy="261610"/>
          </a:xfrm>
          <a:prstGeom prst="rect">
            <a:avLst/>
          </a:prstGeom>
          <a:noFill/>
        </p:spPr>
        <p:txBody>
          <a:bodyPr wrap="square" rtlCol="0">
            <a:spAutoFit/>
          </a:bodyPr>
          <a:lstStyle/>
          <a:p>
            <a:r>
              <a:rPr lang="en-US" sz="1100" dirty="0" smtClean="0"/>
              <a:t>Activity </a:t>
            </a:r>
            <a:endParaRPr lang="en-IN" sz="1100" dirty="0"/>
          </a:p>
        </p:txBody>
      </p:sp>
    </p:spTree>
    <p:extLst>
      <p:ext uri="{BB962C8B-B14F-4D97-AF65-F5344CB8AC3E}">
        <p14:creationId xmlns:p14="http://schemas.microsoft.com/office/powerpoint/2010/main" val="1520553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316220" y="1715770"/>
            <a:ext cx="1454150" cy="1246505"/>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Mangal"/>
              </a:rPr>
              <a:t>4.0</a:t>
            </a:r>
            <a:endParaRPr lang="en-IN" sz="1100" dirty="0">
              <a:effectLst/>
              <a:ea typeface="Calibri"/>
              <a:cs typeface="Mangal"/>
            </a:endParaRPr>
          </a:p>
          <a:p>
            <a:pPr marL="0" marR="0" algn="ctr">
              <a:lnSpc>
                <a:spcPct val="115000"/>
              </a:lnSpc>
              <a:spcBef>
                <a:spcPts val="0"/>
              </a:spcBef>
              <a:spcAft>
                <a:spcPts val="1000"/>
              </a:spcAft>
            </a:pPr>
            <a:r>
              <a:rPr lang="en-US" sz="1100" dirty="0">
                <a:effectLst/>
                <a:ea typeface="Calibri"/>
                <a:cs typeface="Mangal"/>
              </a:rPr>
              <a:t>Activity Assignment</a:t>
            </a:r>
            <a:endParaRPr lang="en-IN" sz="1100" dirty="0">
              <a:effectLst/>
              <a:ea typeface="Calibri"/>
              <a:cs typeface="Mangal"/>
            </a:endParaRPr>
          </a:p>
          <a:p>
            <a:pPr marL="0" marR="0" algn="ctr">
              <a:lnSpc>
                <a:spcPct val="115000"/>
              </a:lnSpc>
              <a:spcBef>
                <a:spcPts val="0"/>
              </a:spcBef>
              <a:spcAft>
                <a:spcPts val="1000"/>
              </a:spcAft>
            </a:pPr>
            <a:r>
              <a:rPr lang="en-US" sz="1100" dirty="0">
                <a:effectLst/>
                <a:ea typeface="Calibri"/>
                <a:cs typeface="Mangal"/>
              </a:rPr>
              <a:t> </a:t>
            </a:r>
            <a:endParaRPr lang="en-IN" sz="1100" dirty="0">
              <a:effectLst/>
              <a:ea typeface="Calibri"/>
              <a:cs typeface="Mangal"/>
            </a:endParaRPr>
          </a:p>
        </p:txBody>
      </p:sp>
      <p:sp>
        <p:nvSpPr>
          <p:cNvPr id="5" name="Rectangle 4"/>
          <p:cNvSpPr/>
          <p:nvPr/>
        </p:nvSpPr>
        <p:spPr>
          <a:xfrm>
            <a:off x="3363594" y="1604645"/>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Admin</a:t>
            </a:r>
            <a:endParaRPr lang="en-IN" sz="1100">
              <a:effectLst/>
              <a:ea typeface="Calibri"/>
              <a:cs typeface="Mangal"/>
            </a:endParaRPr>
          </a:p>
        </p:txBody>
      </p:sp>
      <p:cxnSp>
        <p:nvCxnSpPr>
          <p:cNvPr id="6" name="Elbow Connector 5"/>
          <p:cNvCxnSpPr>
            <a:stCxn id="5" idx="3"/>
          </p:cNvCxnSpPr>
          <p:nvPr/>
        </p:nvCxnSpPr>
        <p:spPr>
          <a:xfrm>
            <a:off x="4624069" y="1757045"/>
            <a:ext cx="692151" cy="60769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893685" y="1806575"/>
            <a:ext cx="885825" cy="26162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000">
                <a:effectLst/>
                <a:latin typeface="Lucida Sans"/>
                <a:ea typeface="Calibri"/>
                <a:cs typeface="Mangal"/>
              </a:rPr>
              <a:t>Stud_Task</a:t>
            </a:r>
            <a:endParaRPr lang="en-IN" sz="1100">
              <a:effectLst/>
              <a:ea typeface="Calibri"/>
              <a:cs typeface="Mangal"/>
            </a:endParaRPr>
          </a:p>
        </p:txBody>
      </p:sp>
      <p:cxnSp>
        <p:nvCxnSpPr>
          <p:cNvPr id="8" name="Straight Connector 7"/>
          <p:cNvCxnSpPr/>
          <p:nvPr/>
        </p:nvCxnSpPr>
        <p:spPr>
          <a:xfrm>
            <a:off x="5371465" y="2140585"/>
            <a:ext cx="1349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77785" y="279781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77785" y="2491105"/>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a:off x="6474460" y="1845945"/>
            <a:ext cx="1417320" cy="160020"/>
          </a:xfrm>
          <a:prstGeom prst="bentConnector3">
            <a:avLst>
              <a:gd name="adj1" fmla="val 50000"/>
            </a:avLst>
          </a:prstGeom>
          <a:noFill/>
          <a:ln w="9525" cap="flat" cmpd="sng" algn="ctr">
            <a:solidFill>
              <a:sysClr val="windowText" lastClr="000000"/>
            </a:solidFill>
            <a:prstDash val="solid"/>
            <a:tailEnd type="arrow"/>
          </a:ln>
          <a:effectLst/>
        </p:spPr>
      </p:cxnSp>
      <p:cxnSp>
        <p:nvCxnSpPr>
          <p:cNvPr id="12" name="Elbow Connector 11"/>
          <p:cNvCxnSpPr/>
          <p:nvPr/>
        </p:nvCxnSpPr>
        <p:spPr>
          <a:xfrm flipV="1">
            <a:off x="6283960" y="2631440"/>
            <a:ext cx="1394460" cy="289560"/>
          </a:xfrm>
          <a:prstGeom prst="bentConnector3">
            <a:avLst>
              <a:gd name="adj1" fmla="val 50000"/>
            </a:avLst>
          </a:prstGeom>
          <a:noFill/>
          <a:ln w="9525" cap="flat" cmpd="sng" algn="ctr">
            <a:solidFill>
              <a:sysClr val="windowText" lastClr="000000"/>
            </a:solidFill>
            <a:prstDash val="solid"/>
            <a:tailEnd type="arrow"/>
          </a:ln>
          <a:effectLst/>
        </p:spPr>
      </p:cxnSp>
      <p:sp>
        <p:nvSpPr>
          <p:cNvPr id="13" name="Oval 12"/>
          <p:cNvSpPr/>
          <p:nvPr/>
        </p:nvSpPr>
        <p:spPr>
          <a:xfrm>
            <a:off x="5314950" y="3304465"/>
            <a:ext cx="1454150" cy="1246505"/>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4.2</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Activity completion</a:t>
            </a:r>
            <a:endParaRPr lang="en-IN" sz="1100">
              <a:effectLst/>
              <a:ea typeface="Calibri"/>
              <a:cs typeface="Mangal"/>
            </a:endParaRPr>
          </a:p>
        </p:txBody>
      </p:sp>
      <p:cxnSp>
        <p:nvCxnSpPr>
          <p:cNvPr id="14" name="Straight Connector 13"/>
          <p:cNvCxnSpPr/>
          <p:nvPr/>
        </p:nvCxnSpPr>
        <p:spPr>
          <a:xfrm>
            <a:off x="5316220" y="3775635"/>
            <a:ext cx="1454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196715" y="2804720"/>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Student</a:t>
            </a:r>
            <a:endParaRPr lang="en-IN" sz="1100">
              <a:effectLst/>
              <a:ea typeface="Calibri"/>
              <a:cs typeface="Mangal"/>
            </a:endParaRPr>
          </a:p>
        </p:txBody>
      </p:sp>
      <p:cxnSp>
        <p:nvCxnSpPr>
          <p:cNvPr id="16" name="Elbow Connector 15"/>
          <p:cNvCxnSpPr/>
          <p:nvPr/>
        </p:nvCxnSpPr>
        <p:spPr>
          <a:xfrm>
            <a:off x="4249420" y="3099360"/>
            <a:ext cx="1207135" cy="47244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956755" y="5115035"/>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Activity</a:t>
            </a:r>
            <a:endParaRPr lang="en-IN" sz="1100">
              <a:effectLst/>
              <a:ea typeface="Calibri"/>
              <a:cs typeface="Mangal"/>
            </a:endParaRPr>
          </a:p>
        </p:txBody>
      </p:sp>
      <p:cxnSp>
        <p:nvCxnSpPr>
          <p:cNvPr id="18" name="Elbow Connector 17"/>
          <p:cNvCxnSpPr/>
          <p:nvPr/>
        </p:nvCxnSpPr>
        <p:spPr>
          <a:xfrm rot="10800000" flipV="1">
            <a:off x="3902826" y="4173782"/>
            <a:ext cx="1412125" cy="950910"/>
          </a:xfrm>
          <a:prstGeom prst="bentConnector3">
            <a:avLst>
              <a:gd name="adj1" fmla="val 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7" idx="0"/>
          </p:cNvCxnSpPr>
          <p:nvPr/>
        </p:nvCxnSpPr>
        <p:spPr>
          <a:xfrm rot="5400000" flipH="1" flipV="1">
            <a:off x="3859059" y="3650255"/>
            <a:ext cx="1192715" cy="173684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640955" y="3109520"/>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err="1">
                <a:effectLst/>
                <a:ea typeface="Calibri"/>
                <a:cs typeface="Mangal"/>
              </a:rPr>
              <a:t>Stud_Task</a:t>
            </a:r>
            <a:endParaRPr lang="en-IN" sz="1100" dirty="0">
              <a:effectLst/>
              <a:ea typeface="Calibri"/>
              <a:cs typeface="Mangal"/>
            </a:endParaRPr>
          </a:p>
        </p:txBody>
      </p:sp>
      <p:cxnSp>
        <p:nvCxnSpPr>
          <p:cNvPr id="21" name="Elbow Connector 20"/>
          <p:cNvCxnSpPr/>
          <p:nvPr/>
        </p:nvCxnSpPr>
        <p:spPr>
          <a:xfrm flipV="1">
            <a:off x="6474460" y="3236520"/>
            <a:ext cx="1165860" cy="16002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677785" y="4811955"/>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23505" y="442270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a:off x="6718300" y="4173780"/>
            <a:ext cx="960120" cy="48006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251450" y="4934585"/>
            <a:ext cx="1454150" cy="1246505"/>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Mangal"/>
              </a:rPr>
              <a:t>4.3</a:t>
            </a:r>
            <a:endParaRPr lang="en-IN" sz="1100" dirty="0">
              <a:effectLst/>
              <a:ea typeface="Calibri"/>
              <a:cs typeface="Mangal"/>
            </a:endParaRPr>
          </a:p>
          <a:p>
            <a:pPr marL="0" marR="0" algn="ctr">
              <a:lnSpc>
                <a:spcPct val="115000"/>
              </a:lnSpc>
              <a:spcBef>
                <a:spcPts val="0"/>
              </a:spcBef>
              <a:spcAft>
                <a:spcPts val="1000"/>
              </a:spcAft>
            </a:pPr>
            <a:r>
              <a:rPr lang="en-US" sz="1100" dirty="0">
                <a:effectLst/>
                <a:ea typeface="Calibri"/>
                <a:cs typeface="Mangal"/>
              </a:rPr>
              <a:t>Certificate</a:t>
            </a:r>
            <a:endParaRPr lang="en-IN" sz="1100" dirty="0">
              <a:effectLst/>
              <a:ea typeface="Calibri"/>
              <a:cs typeface="Mangal"/>
            </a:endParaRPr>
          </a:p>
          <a:p>
            <a:pPr marL="0" marR="0" algn="ctr">
              <a:lnSpc>
                <a:spcPct val="115000"/>
              </a:lnSpc>
              <a:spcBef>
                <a:spcPts val="0"/>
              </a:spcBef>
              <a:spcAft>
                <a:spcPts val="1000"/>
              </a:spcAft>
            </a:pPr>
            <a:r>
              <a:rPr lang="en-US" sz="1100" dirty="0">
                <a:effectLst/>
                <a:ea typeface="Calibri"/>
                <a:cs typeface="Mangal"/>
              </a:rPr>
              <a:t> </a:t>
            </a:r>
            <a:endParaRPr lang="en-IN" sz="1100" dirty="0">
              <a:effectLst/>
              <a:ea typeface="Calibri"/>
              <a:cs typeface="Mangal"/>
            </a:endParaRPr>
          </a:p>
        </p:txBody>
      </p:sp>
      <p:cxnSp>
        <p:nvCxnSpPr>
          <p:cNvPr id="26" name="Straight Connector 25"/>
          <p:cNvCxnSpPr/>
          <p:nvPr/>
        </p:nvCxnSpPr>
        <p:spPr>
          <a:xfrm>
            <a:off x="5252720" y="5440680"/>
            <a:ext cx="1454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552825" y="613283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13785" y="570992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74305" y="639953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20965" y="5991225"/>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25" idx="3"/>
          </p:cNvCxnSpPr>
          <p:nvPr/>
        </p:nvCxnSpPr>
        <p:spPr>
          <a:xfrm>
            <a:off x="4170680" y="5861685"/>
            <a:ext cx="1293725" cy="136859"/>
          </a:xfrm>
          <a:prstGeom prst="bentConnector4">
            <a:avLst>
              <a:gd name="adj1" fmla="val 41770"/>
              <a:gd name="adj2" fmla="val 26703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619240" y="5236845"/>
            <a:ext cx="1112520" cy="94170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123940" y="2979079"/>
            <a:ext cx="0" cy="356501"/>
          </a:xfrm>
          <a:prstGeom prst="straightConnector1">
            <a:avLst/>
          </a:prstGeom>
          <a:noFill/>
          <a:ln w="9525" cap="flat" cmpd="sng" algn="ctr">
            <a:solidFill>
              <a:sysClr val="windowText" lastClr="000000"/>
            </a:solidFill>
            <a:prstDash val="solid"/>
            <a:tailEnd type="arrow"/>
          </a:ln>
          <a:effectLst/>
        </p:spPr>
      </p:cxnSp>
      <p:cxnSp>
        <p:nvCxnSpPr>
          <p:cNvPr id="34" name="Straight Arrow Connector 33"/>
          <p:cNvCxnSpPr/>
          <p:nvPr/>
        </p:nvCxnSpPr>
        <p:spPr>
          <a:xfrm>
            <a:off x="6123940" y="4551605"/>
            <a:ext cx="0" cy="367636"/>
          </a:xfrm>
          <a:prstGeom prst="straightConnector1">
            <a:avLst/>
          </a:prstGeom>
          <a:noFill/>
          <a:ln w="9525" cap="flat" cmpd="sng" algn="ctr">
            <a:solidFill>
              <a:sysClr val="windowText" lastClr="000000"/>
            </a:solidFill>
            <a:prstDash val="solid"/>
            <a:tailEnd type="arrow"/>
          </a:ln>
          <a:effectLst/>
        </p:spPr>
      </p:cxnSp>
      <p:sp>
        <p:nvSpPr>
          <p:cNvPr id="35" name="Rectangle 35"/>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7" name="Rectangle 38"/>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Rectangle 42"/>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46"/>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Rectangle 51"/>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9" name="Rectangle 55"/>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 name="Subtitle 3"/>
          <p:cNvSpPr>
            <a:spLocks noGrp="1"/>
          </p:cNvSpPr>
          <p:nvPr>
            <p:ph type="subTitle" idx="13"/>
          </p:nvPr>
        </p:nvSpPr>
        <p:spPr>
          <a:xfrm>
            <a:off x="3048000" y="256599"/>
            <a:ext cx="9144000" cy="714499"/>
          </a:xfrm>
        </p:spPr>
        <p:txBody>
          <a:bodyPr/>
          <a:lstStyle/>
          <a:p>
            <a:r>
              <a:rPr lang="en-US" dirty="0" smtClean="0"/>
              <a:t>Fourth level dfd</a:t>
            </a:r>
            <a:endParaRPr lang="en-IN" dirty="0"/>
          </a:p>
        </p:txBody>
      </p:sp>
      <p:sp>
        <p:nvSpPr>
          <p:cNvPr id="66" name="TextBox 65"/>
          <p:cNvSpPr txBox="1"/>
          <p:nvPr/>
        </p:nvSpPr>
        <p:spPr>
          <a:xfrm>
            <a:off x="7723505" y="2534222"/>
            <a:ext cx="1209040" cy="261610"/>
          </a:xfrm>
          <a:prstGeom prst="rect">
            <a:avLst/>
          </a:prstGeom>
          <a:noFill/>
        </p:spPr>
        <p:txBody>
          <a:bodyPr wrap="square" rtlCol="0">
            <a:spAutoFit/>
          </a:bodyPr>
          <a:lstStyle/>
          <a:p>
            <a:r>
              <a:rPr lang="en-US" sz="1100" dirty="0" err="1" smtClean="0"/>
              <a:t>Stud_Task</a:t>
            </a:r>
            <a:endParaRPr lang="en-IN" sz="1100" dirty="0"/>
          </a:p>
        </p:txBody>
      </p:sp>
      <p:sp>
        <p:nvSpPr>
          <p:cNvPr id="67" name="TextBox 66"/>
          <p:cNvSpPr txBox="1"/>
          <p:nvPr/>
        </p:nvSpPr>
        <p:spPr>
          <a:xfrm>
            <a:off x="7719695" y="4473813"/>
            <a:ext cx="1209040" cy="261610"/>
          </a:xfrm>
          <a:prstGeom prst="rect">
            <a:avLst/>
          </a:prstGeom>
          <a:noFill/>
        </p:spPr>
        <p:txBody>
          <a:bodyPr wrap="square" rtlCol="0">
            <a:spAutoFit/>
          </a:bodyPr>
          <a:lstStyle/>
          <a:p>
            <a:r>
              <a:rPr lang="en-US" sz="1100" dirty="0" err="1" smtClean="0"/>
              <a:t>Stud_Task</a:t>
            </a:r>
            <a:endParaRPr lang="en-IN" sz="1100" dirty="0"/>
          </a:p>
        </p:txBody>
      </p:sp>
      <p:sp>
        <p:nvSpPr>
          <p:cNvPr id="68" name="TextBox 67"/>
          <p:cNvSpPr txBox="1"/>
          <p:nvPr/>
        </p:nvSpPr>
        <p:spPr>
          <a:xfrm>
            <a:off x="7793672" y="6050285"/>
            <a:ext cx="1209040" cy="261610"/>
          </a:xfrm>
          <a:prstGeom prst="rect">
            <a:avLst/>
          </a:prstGeom>
          <a:noFill/>
        </p:spPr>
        <p:txBody>
          <a:bodyPr wrap="square" rtlCol="0">
            <a:spAutoFit/>
          </a:bodyPr>
          <a:lstStyle/>
          <a:p>
            <a:r>
              <a:rPr lang="en-US" sz="1100" dirty="0" smtClean="0"/>
              <a:t>Student</a:t>
            </a:r>
            <a:endParaRPr lang="en-IN" sz="1100" dirty="0"/>
          </a:p>
        </p:txBody>
      </p:sp>
      <p:sp>
        <p:nvSpPr>
          <p:cNvPr id="69" name="TextBox 68"/>
          <p:cNvSpPr txBox="1"/>
          <p:nvPr/>
        </p:nvSpPr>
        <p:spPr>
          <a:xfrm>
            <a:off x="3424432" y="5763280"/>
            <a:ext cx="1209040" cy="261610"/>
          </a:xfrm>
          <a:prstGeom prst="rect">
            <a:avLst/>
          </a:prstGeom>
          <a:noFill/>
        </p:spPr>
        <p:txBody>
          <a:bodyPr wrap="square" rtlCol="0">
            <a:spAutoFit/>
          </a:bodyPr>
          <a:lstStyle/>
          <a:p>
            <a:r>
              <a:rPr lang="en-US" sz="1100" dirty="0" err="1" smtClean="0"/>
              <a:t>Stud_Task</a:t>
            </a:r>
            <a:endParaRPr lang="en-IN" sz="1100" dirty="0"/>
          </a:p>
        </p:txBody>
      </p:sp>
      <p:sp>
        <p:nvSpPr>
          <p:cNvPr id="70" name="TextBox 69"/>
          <p:cNvSpPr txBox="1"/>
          <p:nvPr/>
        </p:nvSpPr>
        <p:spPr>
          <a:xfrm>
            <a:off x="3155632" y="2001520"/>
            <a:ext cx="1798319" cy="430887"/>
          </a:xfrm>
          <a:prstGeom prst="rect">
            <a:avLst/>
          </a:prstGeom>
          <a:noFill/>
        </p:spPr>
        <p:txBody>
          <a:bodyPr wrap="square" rtlCol="0">
            <a:spAutoFit/>
          </a:bodyPr>
          <a:lstStyle/>
          <a:p>
            <a:r>
              <a:rPr lang="en-US" sz="1100" dirty="0" smtClean="0"/>
              <a:t>Maintain student and activity details</a:t>
            </a:r>
            <a:endParaRPr lang="en-IN" sz="1100" dirty="0"/>
          </a:p>
        </p:txBody>
      </p:sp>
      <p:sp>
        <p:nvSpPr>
          <p:cNvPr id="71" name="TextBox 70"/>
          <p:cNvSpPr txBox="1"/>
          <p:nvPr/>
        </p:nvSpPr>
        <p:spPr>
          <a:xfrm>
            <a:off x="3354380" y="3155240"/>
            <a:ext cx="1798319" cy="430887"/>
          </a:xfrm>
          <a:prstGeom prst="rect">
            <a:avLst/>
          </a:prstGeom>
          <a:noFill/>
        </p:spPr>
        <p:txBody>
          <a:bodyPr wrap="square" rtlCol="0">
            <a:spAutoFit/>
          </a:bodyPr>
          <a:lstStyle/>
          <a:p>
            <a:r>
              <a:rPr lang="en-US" sz="1100" dirty="0" smtClean="0"/>
              <a:t>Student takes task from activities</a:t>
            </a:r>
            <a:endParaRPr lang="en-IN" sz="1100" dirty="0"/>
          </a:p>
        </p:txBody>
      </p:sp>
      <p:sp>
        <p:nvSpPr>
          <p:cNvPr id="72" name="TextBox 71"/>
          <p:cNvSpPr txBox="1"/>
          <p:nvPr/>
        </p:nvSpPr>
        <p:spPr>
          <a:xfrm>
            <a:off x="3706055" y="3946057"/>
            <a:ext cx="1798319" cy="261610"/>
          </a:xfrm>
          <a:prstGeom prst="rect">
            <a:avLst/>
          </a:prstGeom>
          <a:noFill/>
        </p:spPr>
        <p:txBody>
          <a:bodyPr wrap="square" rtlCol="0">
            <a:spAutoFit/>
          </a:bodyPr>
          <a:lstStyle/>
          <a:p>
            <a:r>
              <a:rPr lang="en-US" sz="1100" dirty="0" smtClean="0"/>
              <a:t>Admin assign task</a:t>
            </a:r>
            <a:endParaRPr lang="en-IN" sz="1100" dirty="0"/>
          </a:p>
        </p:txBody>
      </p:sp>
    </p:spTree>
    <p:extLst>
      <p:ext uri="{BB962C8B-B14F-4D97-AF65-F5344CB8AC3E}">
        <p14:creationId xmlns:p14="http://schemas.microsoft.com/office/powerpoint/2010/main" val="3865448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368359"/>
            <a:ext cx="9144000" cy="714499"/>
          </a:xfrm>
        </p:spPr>
        <p:txBody>
          <a:bodyPr/>
          <a:lstStyle/>
          <a:p>
            <a:r>
              <a:rPr lang="en-US" dirty="0" smtClean="0"/>
              <a:t>Fifth level DFD</a:t>
            </a:r>
            <a:endParaRPr lang="en-IN" dirty="0"/>
          </a:p>
        </p:txBody>
      </p:sp>
      <p:sp>
        <p:nvSpPr>
          <p:cNvPr id="3" name="Oval 2"/>
          <p:cNvSpPr/>
          <p:nvPr/>
        </p:nvSpPr>
        <p:spPr>
          <a:xfrm>
            <a:off x="5222240" y="1974215"/>
            <a:ext cx="1562100" cy="1422400"/>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5.0</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Report’s Authentication </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 </a:t>
            </a:r>
            <a:endParaRPr lang="en-IN" sz="1100">
              <a:effectLst/>
              <a:ea typeface="Calibri"/>
              <a:cs typeface="Mangal"/>
            </a:endParaRPr>
          </a:p>
        </p:txBody>
      </p:sp>
      <p:sp>
        <p:nvSpPr>
          <p:cNvPr id="5" name="Oval 4"/>
          <p:cNvSpPr/>
          <p:nvPr/>
        </p:nvSpPr>
        <p:spPr>
          <a:xfrm>
            <a:off x="3907790" y="4782820"/>
            <a:ext cx="819150" cy="787400"/>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Admin Login</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 </a:t>
            </a:r>
            <a:endParaRPr lang="en-IN" sz="1100">
              <a:effectLst/>
              <a:ea typeface="Calibri"/>
              <a:cs typeface="Mangal"/>
            </a:endParaRPr>
          </a:p>
        </p:txBody>
      </p:sp>
      <p:sp>
        <p:nvSpPr>
          <p:cNvPr id="6" name="Rectangle 5"/>
          <p:cNvSpPr/>
          <p:nvPr/>
        </p:nvSpPr>
        <p:spPr>
          <a:xfrm>
            <a:off x="2807970" y="5902960"/>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Admin</a:t>
            </a:r>
            <a:endParaRPr lang="en-IN" sz="1100">
              <a:effectLst/>
              <a:ea typeface="Calibri"/>
              <a:cs typeface="Mangal"/>
            </a:endParaRPr>
          </a:p>
        </p:txBody>
      </p:sp>
      <p:cxnSp>
        <p:nvCxnSpPr>
          <p:cNvPr id="7" name="Elbow Connector 6"/>
          <p:cNvCxnSpPr/>
          <p:nvPr/>
        </p:nvCxnSpPr>
        <p:spPr>
          <a:xfrm flipV="1">
            <a:off x="3268345" y="5255260"/>
            <a:ext cx="676910" cy="64325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224145" y="2476500"/>
            <a:ext cx="15113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04160" y="2844165"/>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808605" y="2517775"/>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817620" y="247650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22700" y="2150110"/>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55900" y="2214245"/>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60345" y="1887855"/>
            <a:ext cx="55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3173730" y="1974215"/>
            <a:ext cx="2320290" cy="9588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4511040" y="2942590"/>
            <a:ext cx="1017905" cy="33782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4511040" y="2340610"/>
            <a:ext cx="713105" cy="44132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3361055" y="2596515"/>
            <a:ext cx="1863090" cy="12446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312795" y="2174865"/>
            <a:ext cx="1038226" cy="2594620"/>
          </a:xfrm>
          <a:prstGeom prst="straightConnector1">
            <a:avLst/>
          </a:prstGeom>
          <a:noFill/>
          <a:ln w="9525" cap="flat" cmpd="sng" algn="ctr">
            <a:solidFill>
              <a:sysClr val="windowText" lastClr="000000"/>
            </a:solidFill>
            <a:prstDash val="solid"/>
            <a:tailEnd type="arrow"/>
          </a:ln>
          <a:effectLst/>
        </p:spPr>
      </p:cxnSp>
      <p:cxnSp>
        <p:nvCxnSpPr>
          <p:cNvPr id="20" name="Straight Arrow Connector 19"/>
          <p:cNvCxnSpPr>
            <a:endCxn id="35" idx="2"/>
          </p:cNvCxnSpPr>
          <p:nvPr/>
        </p:nvCxnSpPr>
        <p:spPr>
          <a:xfrm flipH="1" flipV="1">
            <a:off x="3010376" y="2829867"/>
            <a:ext cx="882810" cy="2217113"/>
          </a:xfrm>
          <a:prstGeom prst="straightConnector1">
            <a:avLst/>
          </a:prstGeom>
          <a:noFill/>
          <a:ln w="9525" cap="flat" cmpd="sng" algn="ctr">
            <a:solidFill>
              <a:sysClr val="windowText" lastClr="000000"/>
            </a:solidFill>
            <a:prstDash val="solid"/>
            <a:tailEnd type="arrow"/>
          </a:ln>
          <a:effectLst/>
        </p:spPr>
      </p:cxnSp>
      <p:cxnSp>
        <p:nvCxnSpPr>
          <p:cNvPr id="21" name="Straight Arrow Connector 20"/>
          <p:cNvCxnSpPr>
            <a:endCxn id="36" idx="2"/>
          </p:cNvCxnSpPr>
          <p:nvPr/>
        </p:nvCxnSpPr>
        <p:spPr>
          <a:xfrm flipH="1" flipV="1">
            <a:off x="4138454" y="2476500"/>
            <a:ext cx="511017" cy="2458086"/>
          </a:xfrm>
          <a:prstGeom prst="straightConnector1">
            <a:avLst/>
          </a:prstGeom>
          <a:noFill/>
          <a:ln w="9525" cap="flat" cmpd="sng" algn="ctr">
            <a:solidFill>
              <a:sysClr val="windowText" lastClr="000000"/>
            </a:solidFill>
            <a:prstDash val="solid"/>
            <a:tailEnd type="arrow"/>
          </a:ln>
          <a:effectLst/>
        </p:spPr>
      </p:cxnSp>
      <p:sp>
        <p:nvSpPr>
          <p:cNvPr id="22" name="Oval 21"/>
          <p:cNvSpPr/>
          <p:nvPr/>
        </p:nvSpPr>
        <p:spPr>
          <a:xfrm>
            <a:off x="7292340" y="3840480"/>
            <a:ext cx="1219200" cy="845820"/>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Report Generation</a:t>
            </a:r>
            <a:endParaRPr lang="en-IN" sz="1100">
              <a:effectLst/>
              <a:ea typeface="Calibri"/>
              <a:cs typeface="Mangal"/>
            </a:endParaRPr>
          </a:p>
          <a:p>
            <a:pPr marL="0" marR="0" algn="ctr">
              <a:lnSpc>
                <a:spcPct val="115000"/>
              </a:lnSpc>
              <a:spcBef>
                <a:spcPts val="0"/>
              </a:spcBef>
              <a:spcAft>
                <a:spcPts val="1000"/>
              </a:spcAft>
            </a:pPr>
            <a:r>
              <a:rPr lang="en-US" sz="1100">
                <a:effectLst/>
                <a:ea typeface="Calibri"/>
                <a:cs typeface="Mangal"/>
              </a:rPr>
              <a:t> </a:t>
            </a:r>
            <a:endParaRPr lang="en-IN" sz="1100">
              <a:effectLst/>
              <a:ea typeface="Calibri"/>
              <a:cs typeface="Mangal"/>
            </a:endParaRPr>
          </a:p>
        </p:txBody>
      </p:sp>
      <p:cxnSp>
        <p:nvCxnSpPr>
          <p:cNvPr id="23" name="Elbow Connector 22"/>
          <p:cNvCxnSpPr/>
          <p:nvPr/>
        </p:nvCxnSpPr>
        <p:spPr>
          <a:xfrm rot="16200000" flipH="1">
            <a:off x="6804660" y="2673350"/>
            <a:ext cx="1196340" cy="106680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381750" y="5422265"/>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Activity</a:t>
            </a:r>
            <a:endParaRPr lang="en-IN" sz="1100">
              <a:effectLst/>
              <a:ea typeface="Calibri"/>
              <a:cs typeface="Mangal"/>
            </a:endParaRPr>
          </a:p>
        </p:txBody>
      </p:sp>
      <p:sp>
        <p:nvSpPr>
          <p:cNvPr id="25" name="Rectangle 24"/>
          <p:cNvSpPr/>
          <p:nvPr/>
        </p:nvSpPr>
        <p:spPr>
          <a:xfrm>
            <a:off x="7837170" y="5529580"/>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Stud_Task</a:t>
            </a:r>
            <a:endParaRPr lang="en-IN" sz="1100">
              <a:effectLst/>
              <a:ea typeface="Calibri"/>
              <a:cs typeface="Mangal"/>
            </a:endParaRPr>
          </a:p>
        </p:txBody>
      </p:sp>
      <p:sp>
        <p:nvSpPr>
          <p:cNvPr id="26" name="Rectangle 25"/>
          <p:cNvSpPr/>
          <p:nvPr/>
        </p:nvSpPr>
        <p:spPr>
          <a:xfrm>
            <a:off x="5741670" y="4772660"/>
            <a:ext cx="1260475" cy="304800"/>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Mangal"/>
              </a:rPr>
              <a:t>Student</a:t>
            </a:r>
            <a:endParaRPr lang="en-IN" sz="1100">
              <a:effectLst/>
              <a:ea typeface="Calibri"/>
              <a:cs typeface="Mangal"/>
            </a:endParaRPr>
          </a:p>
        </p:txBody>
      </p:sp>
      <p:cxnSp>
        <p:nvCxnSpPr>
          <p:cNvPr id="27" name="Straight Arrow Connector 26"/>
          <p:cNvCxnSpPr/>
          <p:nvPr/>
        </p:nvCxnSpPr>
        <p:spPr>
          <a:xfrm>
            <a:off x="7940040" y="4686300"/>
            <a:ext cx="571500" cy="845820"/>
          </a:xfrm>
          <a:prstGeom prst="straightConnector1">
            <a:avLst/>
          </a:prstGeom>
          <a:noFill/>
          <a:ln w="9525" cap="flat" cmpd="sng" algn="ctr">
            <a:solidFill>
              <a:sysClr val="windowText" lastClr="000000"/>
            </a:solidFill>
            <a:prstDash val="solid"/>
            <a:tailEnd type="arrow"/>
          </a:ln>
          <a:effectLst/>
        </p:spPr>
      </p:cxnSp>
      <p:cxnSp>
        <p:nvCxnSpPr>
          <p:cNvPr id="28" name="Straight Arrow Connector 27"/>
          <p:cNvCxnSpPr/>
          <p:nvPr/>
        </p:nvCxnSpPr>
        <p:spPr>
          <a:xfrm flipH="1">
            <a:off x="7292340" y="4533265"/>
            <a:ext cx="160020" cy="845820"/>
          </a:xfrm>
          <a:prstGeom prst="straightConnector1">
            <a:avLst/>
          </a:prstGeom>
          <a:noFill/>
          <a:ln w="9525" cap="flat" cmpd="sng" algn="ctr">
            <a:solidFill>
              <a:sysClr val="windowText" lastClr="000000"/>
            </a:solidFill>
            <a:prstDash val="solid"/>
            <a:tailEnd type="arrow"/>
          </a:ln>
          <a:effectLst/>
        </p:spPr>
      </p:cxnSp>
      <p:cxnSp>
        <p:nvCxnSpPr>
          <p:cNvPr id="29" name="Straight Arrow Connector 28"/>
          <p:cNvCxnSpPr/>
          <p:nvPr/>
        </p:nvCxnSpPr>
        <p:spPr>
          <a:xfrm flipH="1">
            <a:off x="6477000" y="4274185"/>
            <a:ext cx="815340" cy="495300"/>
          </a:xfrm>
          <a:prstGeom prst="straightConnector1">
            <a:avLst/>
          </a:prstGeom>
          <a:noFill/>
          <a:ln w="9525" cap="flat" cmpd="sng" algn="ctr">
            <a:solidFill>
              <a:sysClr val="windowText" lastClr="000000"/>
            </a:solidFill>
            <a:prstDash val="solid"/>
            <a:tailEnd type="arrow"/>
          </a:ln>
          <a:effectLst/>
        </p:spPr>
      </p:cxnSp>
      <p:sp>
        <p:nvSpPr>
          <p:cNvPr id="2" name="Rectangle 2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3" name="Rectangle 38"/>
          <p:cNvSpPr>
            <a:spLocks noChangeArrowheads="1"/>
          </p:cNvSpPr>
          <p:nvPr/>
        </p:nvSpPr>
        <p:spPr bwMode="auto">
          <a:xfrm>
            <a:off x="6096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TextBox 33"/>
          <p:cNvSpPr txBox="1"/>
          <p:nvPr/>
        </p:nvSpPr>
        <p:spPr>
          <a:xfrm>
            <a:off x="2575560" y="1913255"/>
            <a:ext cx="748347" cy="261610"/>
          </a:xfrm>
          <a:prstGeom prst="rect">
            <a:avLst/>
          </a:prstGeom>
          <a:noFill/>
        </p:spPr>
        <p:txBody>
          <a:bodyPr wrap="square" rtlCol="0">
            <a:spAutoFit/>
          </a:bodyPr>
          <a:lstStyle/>
          <a:p>
            <a:r>
              <a:rPr lang="en-US" sz="1100" dirty="0" smtClean="0"/>
              <a:t>Student</a:t>
            </a:r>
            <a:endParaRPr lang="en-IN" sz="1100" dirty="0"/>
          </a:p>
        </p:txBody>
      </p:sp>
      <p:sp>
        <p:nvSpPr>
          <p:cNvPr id="35" name="TextBox 34"/>
          <p:cNvSpPr txBox="1"/>
          <p:nvPr/>
        </p:nvSpPr>
        <p:spPr>
          <a:xfrm>
            <a:off x="2582545" y="2568257"/>
            <a:ext cx="855662" cy="261610"/>
          </a:xfrm>
          <a:prstGeom prst="rect">
            <a:avLst/>
          </a:prstGeom>
          <a:noFill/>
        </p:spPr>
        <p:txBody>
          <a:bodyPr wrap="square" rtlCol="0">
            <a:spAutoFit/>
          </a:bodyPr>
          <a:lstStyle/>
          <a:p>
            <a:r>
              <a:rPr lang="en-US" sz="1100" dirty="0" err="1" smtClean="0"/>
              <a:t>Stud_Task</a:t>
            </a:r>
            <a:endParaRPr lang="en-IN" sz="1100" dirty="0"/>
          </a:p>
        </p:txBody>
      </p:sp>
      <p:sp>
        <p:nvSpPr>
          <p:cNvPr id="36" name="TextBox 35"/>
          <p:cNvSpPr txBox="1"/>
          <p:nvPr/>
        </p:nvSpPr>
        <p:spPr>
          <a:xfrm>
            <a:off x="3764280" y="2214890"/>
            <a:ext cx="748347" cy="261610"/>
          </a:xfrm>
          <a:prstGeom prst="rect">
            <a:avLst/>
          </a:prstGeom>
          <a:noFill/>
        </p:spPr>
        <p:txBody>
          <a:bodyPr wrap="square" rtlCol="0">
            <a:spAutoFit/>
          </a:bodyPr>
          <a:lstStyle/>
          <a:p>
            <a:r>
              <a:rPr lang="en-US" sz="1100" dirty="0" smtClean="0"/>
              <a:t>Activity</a:t>
            </a:r>
            <a:endParaRPr lang="en-IN" sz="1100" dirty="0"/>
          </a:p>
        </p:txBody>
      </p:sp>
    </p:spTree>
    <p:extLst>
      <p:ext uri="{BB962C8B-B14F-4D97-AF65-F5344CB8AC3E}">
        <p14:creationId xmlns:p14="http://schemas.microsoft.com/office/powerpoint/2010/main" val="37055850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47556684"/>
              </p:ext>
            </p:extLst>
          </p:nvPr>
        </p:nvGraphicFramePr>
        <p:xfrm>
          <a:off x="1684020" y="1935479"/>
          <a:ext cx="8823960" cy="4802484"/>
        </p:xfrm>
        <a:graphic>
          <a:graphicData uri="http://schemas.openxmlformats.org/drawingml/2006/table">
            <a:tbl>
              <a:tblPr firstRow="1" firstCol="1" bandRow="1">
                <a:tableStyleId>{5C22544A-7EE6-4342-B048-85BDC9FD1C3A}</a:tableStyleId>
              </a:tblPr>
              <a:tblGrid>
                <a:gridCol w="2929268"/>
                <a:gridCol w="2931173"/>
                <a:gridCol w="2963519"/>
              </a:tblGrid>
              <a:tr h="430289">
                <a:tc>
                  <a:txBody>
                    <a:bodyPr/>
                    <a:lstStyle/>
                    <a:p>
                      <a:pPr marL="0" marR="0" algn="ctr">
                        <a:lnSpc>
                          <a:spcPct val="115000"/>
                        </a:lnSpc>
                        <a:spcBef>
                          <a:spcPts val="0"/>
                        </a:spcBef>
                        <a:spcAft>
                          <a:spcPts val="0"/>
                        </a:spcAft>
                        <a:tabLst>
                          <a:tab pos="1613535" algn="l"/>
                        </a:tabLst>
                      </a:pPr>
                      <a:r>
                        <a:rPr lang="en-US" sz="1300" u="sng" dirty="0">
                          <a:effectLst/>
                        </a:rPr>
                        <a:t>Field</a:t>
                      </a:r>
                      <a:endParaRPr lang="en-IN" sz="900" dirty="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u="sng" dirty="0">
                          <a:effectLst/>
                        </a:rPr>
                        <a:t>Data</a:t>
                      </a:r>
                      <a:r>
                        <a:rPr lang="en-US" sz="1300" dirty="0">
                          <a:effectLst/>
                        </a:rPr>
                        <a:t> </a:t>
                      </a:r>
                      <a:r>
                        <a:rPr lang="en-US" sz="1300" u="sng" dirty="0">
                          <a:effectLst/>
                        </a:rPr>
                        <a:t>Type</a:t>
                      </a:r>
                      <a:endParaRPr lang="en-IN" sz="900" dirty="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u="sng">
                          <a:effectLst/>
                        </a:rPr>
                        <a:t>Constraints</a:t>
                      </a:r>
                      <a:endParaRPr lang="en-IN" sz="90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tabLst>
                          <a:tab pos="1613535" algn="l"/>
                        </a:tabLst>
                      </a:pPr>
                      <a:r>
                        <a:rPr lang="en-US" sz="1300">
                          <a:effectLst/>
                        </a:rPr>
                        <a:t>E_Id</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Int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Primary Key</a:t>
                      </a:r>
                      <a:endParaRPr lang="en-IN" sz="900">
                        <a:effectLst/>
                        <a:latin typeface="Calibri"/>
                        <a:ea typeface="Calibri"/>
                        <a:cs typeface="Mangal"/>
                      </a:endParaRPr>
                    </a:p>
                  </a:txBody>
                  <a:tcPr marL="55567" marR="55567" marT="0" marB="0"/>
                </a:tc>
              </a:tr>
              <a:tr h="252105">
                <a:tc>
                  <a:txBody>
                    <a:bodyPr/>
                    <a:lstStyle/>
                    <a:p>
                      <a:pPr marL="0" marR="0" algn="ctr">
                        <a:lnSpc>
                          <a:spcPct val="115000"/>
                        </a:lnSpc>
                        <a:spcBef>
                          <a:spcPts val="0"/>
                        </a:spcBef>
                        <a:spcAft>
                          <a:spcPts val="0"/>
                        </a:spcAft>
                        <a:tabLst>
                          <a:tab pos="1613535" algn="l"/>
                        </a:tabLst>
                      </a:pPr>
                      <a:r>
                        <a:rPr lang="en-US" sz="1300">
                          <a:effectLst/>
                        </a:rPr>
                        <a:t>S_name</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Not null</a:t>
                      </a:r>
                      <a:endParaRPr lang="en-IN" sz="90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tabLst>
                          <a:tab pos="1613535" algn="l"/>
                        </a:tabLst>
                      </a:pPr>
                      <a:r>
                        <a:rPr lang="en-US" sz="1300">
                          <a:effectLst/>
                        </a:rPr>
                        <a:t>Gender</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Not null</a:t>
                      </a:r>
                      <a:endParaRPr lang="en-IN" sz="900">
                        <a:effectLst/>
                        <a:latin typeface="Calibri"/>
                        <a:ea typeface="Calibri"/>
                        <a:cs typeface="Mangal"/>
                      </a:endParaRPr>
                    </a:p>
                  </a:txBody>
                  <a:tcPr marL="55567" marR="55567" marT="0" marB="0"/>
                </a:tc>
              </a:tr>
              <a:tr h="252105">
                <a:tc>
                  <a:txBody>
                    <a:bodyPr/>
                    <a:lstStyle/>
                    <a:p>
                      <a:pPr marL="0" marR="0" algn="ctr">
                        <a:lnSpc>
                          <a:spcPct val="115000"/>
                        </a:lnSpc>
                        <a:spcBef>
                          <a:spcPts val="0"/>
                        </a:spcBef>
                        <a:spcAft>
                          <a:spcPts val="0"/>
                        </a:spcAft>
                        <a:tabLst>
                          <a:tab pos="1613535" algn="l"/>
                        </a:tabLst>
                      </a:pPr>
                      <a:r>
                        <a:rPr lang="en-US" sz="1300">
                          <a:effectLst/>
                        </a:rPr>
                        <a:t>DOB</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Not null</a:t>
                      </a:r>
                      <a:endParaRPr lang="en-IN" sz="90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tabLst>
                          <a:tab pos="1613535" algn="l"/>
                        </a:tabLst>
                      </a:pPr>
                      <a:r>
                        <a:rPr lang="en-US" sz="1300">
                          <a:effectLst/>
                        </a:rPr>
                        <a:t>Class</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Not null</a:t>
                      </a:r>
                      <a:endParaRPr lang="en-IN" sz="900">
                        <a:effectLst/>
                        <a:latin typeface="Calibri"/>
                        <a:ea typeface="Calibri"/>
                        <a:cs typeface="Mangal"/>
                      </a:endParaRPr>
                    </a:p>
                  </a:txBody>
                  <a:tcPr marL="55567" marR="55567" marT="0" marB="0"/>
                </a:tc>
              </a:tr>
              <a:tr h="252105">
                <a:tc>
                  <a:txBody>
                    <a:bodyPr/>
                    <a:lstStyle/>
                    <a:p>
                      <a:pPr marL="0" marR="0" algn="ctr">
                        <a:lnSpc>
                          <a:spcPct val="115000"/>
                        </a:lnSpc>
                        <a:spcBef>
                          <a:spcPts val="0"/>
                        </a:spcBef>
                        <a:spcAft>
                          <a:spcPts val="0"/>
                        </a:spcAft>
                        <a:tabLst>
                          <a:tab pos="1613535" algn="l"/>
                        </a:tabLst>
                      </a:pPr>
                      <a:r>
                        <a:rPr lang="en-US" sz="1300">
                          <a:effectLst/>
                        </a:rPr>
                        <a:t>Nu_No</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Not null</a:t>
                      </a:r>
                      <a:endParaRPr lang="en-IN" sz="90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tabLst>
                          <a:tab pos="1613535" algn="l"/>
                        </a:tabLst>
                      </a:pPr>
                      <a:r>
                        <a:rPr lang="en-US" sz="1300">
                          <a:effectLst/>
                        </a:rPr>
                        <a:t>Ph_no</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tabLst>
                          <a:tab pos="1613535" algn="l"/>
                        </a:tabLst>
                      </a:pPr>
                      <a:r>
                        <a:rPr lang="en-US" sz="1300">
                          <a:effectLst/>
                        </a:rPr>
                        <a:t>Not null</a:t>
                      </a:r>
                      <a:endParaRPr lang="en-IN" sz="900">
                        <a:effectLst/>
                        <a:latin typeface="Calibri"/>
                        <a:ea typeface="Calibri"/>
                        <a:cs typeface="Mangal"/>
                      </a:endParaRPr>
                    </a:p>
                  </a:txBody>
                  <a:tcPr marL="55567" marR="55567" marT="0" marB="0"/>
                </a:tc>
              </a:tr>
              <a:tr h="252105">
                <a:tc>
                  <a:txBody>
                    <a:bodyPr/>
                    <a:lstStyle/>
                    <a:p>
                      <a:pPr marL="0" marR="0" algn="ctr">
                        <a:lnSpc>
                          <a:spcPct val="115000"/>
                        </a:lnSpc>
                        <a:spcBef>
                          <a:spcPts val="0"/>
                        </a:spcBef>
                        <a:spcAft>
                          <a:spcPts val="0"/>
                        </a:spcAft>
                      </a:pPr>
                      <a:r>
                        <a:rPr lang="en-US" sz="1300">
                          <a:effectLst/>
                        </a:rPr>
                        <a:t>Email</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Not null</a:t>
                      </a:r>
                      <a:endParaRPr lang="en-IN" sz="90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pPr>
                      <a:r>
                        <a:rPr lang="en-US" sz="1300">
                          <a:effectLst/>
                        </a:rPr>
                        <a:t>Adh_no</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Not null</a:t>
                      </a:r>
                      <a:endParaRPr lang="en-IN" sz="900">
                        <a:effectLst/>
                        <a:latin typeface="Calibri"/>
                        <a:ea typeface="Calibri"/>
                        <a:cs typeface="Mangal"/>
                      </a:endParaRPr>
                    </a:p>
                  </a:txBody>
                  <a:tcPr marL="55567" marR="55567" marT="0" marB="0"/>
                </a:tc>
              </a:tr>
              <a:tr h="252105">
                <a:tc>
                  <a:txBody>
                    <a:bodyPr/>
                    <a:lstStyle/>
                    <a:p>
                      <a:pPr marL="0" marR="0" algn="ctr">
                        <a:lnSpc>
                          <a:spcPct val="115000"/>
                        </a:lnSpc>
                        <a:spcBef>
                          <a:spcPts val="0"/>
                        </a:spcBef>
                        <a:spcAft>
                          <a:spcPts val="0"/>
                        </a:spcAft>
                      </a:pPr>
                      <a:r>
                        <a:rPr lang="en-US" sz="1300">
                          <a:effectLst/>
                        </a:rPr>
                        <a:t>Weight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dirty="0">
                          <a:effectLst/>
                        </a:rPr>
                        <a:t>Not null</a:t>
                      </a:r>
                      <a:endParaRPr lang="en-IN" sz="900" dirty="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pPr>
                      <a:r>
                        <a:rPr lang="en-US" sz="1300">
                          <a:effectLst/>
                        </a:rPr>
                        <a:t>Height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Not null</a:t>
                      </a:r>
                      <a:endParaRPr lang="en-IN" sz="900">
                        <a:effectLst/>
                        <a:latin typeface="Calibri"/>
                        <a:ea typeface="Calibri"/>
                        <a:cs typeface="Mangal"/>
                      </a:endParaRPr>
                    </a:p>
                  </a:txBody>
                  <a:tcPr marL="55567" marR="55567" marT="0" marB="0"/>
                </a:tc>
              </a:tr>
              <a:tr h="252105">
                <a:tc>
                  <a:txBody>
                    <a:bodyPr/>
                    <a:lstStyle/>
                    <a:p>
                      <a:pPr marL="0" marR="0" algn="ctr">
                        <a:lnSpc>
                          <a:spcPct val="115000"/>
                        </a:lnSpc>
                        <a:spcBef>
                          <a:spcPts val="0"/>
                        </a:spcBef>
                        <a:spcAft>
                          <a:spcPts val="0"/>
                        </a:spcAft>
                      </a:pPr>
                      <a:r>
                        <a:rPr lang="en-US" sz="1300">
                          <a:effectLst/>
                        </a:rPr>
                        <a:t>Par_nm</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Not null</a:t>
                      </a:r>
                      <a:endParaRPr lang="en-IN" sz="90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pPr>
                      <a:r>
                        <a:rPr lang="en-US" sz="1300">
                          <a:effectLst/>
                        </a:rPr>
                        <a:t>Addr</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Not null</a:t>
                      </a:r>
                      <a:endParaRPr lang="en-IN" sz="90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pPr>
                      <a:r>
                        <a:rPr lang="en-US" sz="1300">
                          <a:effectLst/>
                        </a:rPr>
                        <a:t>Pinc</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Not null</a:t>
                      </a:r>
                      <a:endParaRPr lang="en-IN" sz="900">
                        <a:effectLst/>
                        <a:latin typeface="Calibri"/>
                        <a:ea typeface="Calibri"/>
                        <a:cs typeface="Mangal"/>
                      </a:endParaRPr>
                    </a:p>
                  </a:txBody>
                  <a:tcPr marL="55567" marR="55567" marT="0" marB="0"/>
                </a:tc>
              </a:tr>
              <a:tr h="252105">
                <a:tc>
                  <a:txBody>
                    <a:bodyPr/>
                    <a:lstStyle/>
                    <a:p>
                      <a:pPr marL="0" marR="0" algn="ctr">
                        <a:lnSpc>
                          <a:spcPct val="115000"/>
                        </a:lnSpc>
                        <a:spcBef>
                          <a:spcPts val="0"/>
                        </a:spcBef>
                        <a:spcAft>
                          <a:spcPts val="0"/>
                        </a:spcAft>
                      </a:pPr>
                      <a:r>
                        <a:rPr lang="en-US" sz="1300">
                          <a:effectLst/>
                        </a:rPr>
                        <a:t>Image</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dirty="0">
                          <a:effectLst/>
                        </a:rPr>
                        <a:t>Not null</a:t>
                      </a:r>
                      <a:endParaRPr lang="en-IN" sz="900" dirty="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pPr>
                      <a:r>
                        <a:rPr lang="en-US" sz="1300">
                          <a:effectLst/>
                        </a:rPr>
                        <a:t>Bl_grp</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Text</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a:effectLst/>
                        </a:rPr>
                        <a:t>Not null</a:t>
                      </a:r>
                      <a:endParaRPr lang="en-IN" sz="900">
                        <a:effectLst/>
                        <a:latin typeface="Calibri"/>
                        <a:ea typeface="Calibri"/>
                        <a:cs typeface="Mangal"/>
                      </a:endParaRPr>
                    </a:p>
                  </a:txBody>
                  <a:tcPr marL="55567" marR="55567" marT="0" marB="0"/>
                </a:tc>
              </a:tr>
              <a:tr h="260746">
                <a:tc>
                  <a:txBody>
                    <a:bodyPr/>
                    <a:lstStyle/>
                    <a:p>
                      <a:pPr marL="0" marR="0" algn="ctr">
                        <a:lnSpc>
                          <a:spcPct val="115000"/>
                        </a:lnSpc>
                        <a:spcBef>
                          <a:spcPts val="0"/>
                        </a:spcBef>
                        <a:spcAft>
                          <a:spcPts val="0"/>
                        </a:spcAft>
                      </a:pPr>
                      <a:r>
                        <a:rPr lang="en-US" sz="1300">
                          <a:effectLst/>
                        </a:rPr>
                        <a:t>S_Year</a:t>
                      </a:r>
                      <a:endParaRPr lang="en-IN" sz="90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dirty="0">
                          <a:effectLst/>
                        </a:rPr>
                        <a:t>Text</a:t>
                      </a:r>
                      <a:endParaRPr lang="en-IN" sz="900" dirty="0">
                        <a:effectLst/>
                        <a:latin typeface="Calibri"/>
                        <a:ea typeface="Calibri"/>
                        <a:cs typeface="Mangal"/>
                      </a:endParaRPr>
                    </a:p>
                  </a:txBody>
                  <a:tcPr marL="55567" marR="55567" marT="0" marB="0"/>
                </a:tc>
                <a:tc>
                  <a:txBody>
                    <a:bodyPr/>
                    <a:lstStyle/>
                    <a:p>
                      <a:pPr marL="0" marR="0" algn="ctr">
                        <a:lnSpc>
                          <a:spcPct val="115000"/>
                        </a:lnSpc>
                        <a:spcBef>
                          <a:spcPts val="0"/>
                        </a:spcBef>
                        <a:spcAft>
                          <a:spcPts val="0"/>
                        </a:spcAft>
                      </a:pPr>
                      <a:r>
                        <a:rPr lang="en-US" sz="1300" dirty="0">
                          <a:effectLst/>
                        </a:rPr>
                        <a:t>Not null</a:t>
                      </a:r>
                      <a:endParaRPr lang="en-IN" sz="900" dirty="0">
                        <a:effectLst/>
                        <a:latin typeface="Calibri"/>
                        <a:ea typeface="Calibri"/>
                        <a:cs typeface="Mangal"/>
                      </a:endParaRPr>
                    </a:p>
                  </a:txBody>
                  <a:tcPr marL="55567" marR="55567" marT="0" marB="0"/>
                </a:tc>
              </a:tr>
            </a:tbl>
          </a:graphicData>
        </a:graphic>
      </p:graphicFrame>
      <p:sp>
        <p:nvSpPr>
          <p:cNvPr id="11" name="Title 2"/>
          <p:cNvSpPr>
            <a:spLocks noGrp="1"/>
          </p:cNvSpPr>
          <p:nvPr>
            <p:ph type="title"/>
          </p:nvPr>
        </p:nvSpPr>
        <p:spPr/>
        <p:txBody>
          <a:bodyPr/>
          <a:lstStyle/>
          <a:p>
            <a:r>
              <a:rPr lang="en-US" dirty="0" smtClean="0"/>
              <a:t>6. Data Dictionary</a:t>
            </a:r>
            <a:endParaRPr lang="en-IN" dirty="0"/>
          </a:p>
        </p:txBody>
      </p:sp>
      <p:sp>
        <p:nvSpPr>
          <p:cNvPr id="12" name="Subtitle 3"/>
          <p:cNvSpPr>
            <a:spLocks noGrp="1"/>
          </p:cNvSpPr>
          <p:nvPr>
            <p:ph type="subTitle" idx="13"/>
          </p:nvPr>
        </p:nvSpPr>
        <p:spPr/>
        <p:txBody>
          <a:bodyPr/>
          <a:lstStyle/>
          <a:p>
            <a:r>
              <a:rPr lang="en-US" dirty="0" smtClean="0"/>
              <a:t>Student Data-Set</a:t>
            </a:r>
            <a:endParaRPr lang="en-IN" dirty="0"/>
          </a:p>
        </p:txBody>
      </p:sp>
    </p:spTree>
    <p:extLst>
      <p:ext uri="{BB962C8B-B14F-4D97-AF65-F5344CB8AC3E}">
        <p14:creationId xmlns:p14="http://schemas.microsoft.com/office/powerpoint/2010/main" val="3680543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094701548"/>
              </p:ext>
            </p:extLst>
          </p:nvPr>
        </p:nvGraphicFramePr>
        <p:xfrm>
          <a:off x="1356361" y="1935481"/>
          <a:ext cx="9212421" cy="4587239"/>
        </p:xfrm>
        <a:graphic>
          <a:graphicData uri="http://schemas.openxmlformats.org/drawingml/2006/table">
            <a:tbl>
              <a:tblPr firstRow="1" firstCol="1" bandRow="1">
                <a:tableStyleId>{5C22544A-7EE6-4342-B048-85BDC9FD1C3A}</a:tableStyleId>
              </a:tblPr>
              <a:tblGrid>
                <a:gridCol w="3075139"/>
                <a:gridCol w="3050146"/>
                <a:gridCol w="3087136"/>
              </a:tblGrid>
              <a:tr h="834902">
                <a:tc>
                  <a:txBody>
                    <a:bodyPr/>
                    <a:lstStyle/>
                    <a:p>
                      <a:pPr marL="0" marR="0" algn="ctr">
                        <a:lnSpc>
                          <a:spcPct val="115000"/>
                        </a:lnSpc>
                        <a:spcBef>
                          <a:spcPts val="0"/>
                        </a:spcBef>
                        <a:spcAft>
                          <a:spcPts val="0"/>
                        </a:spcAft>
                        <a:tabLst>
                          <a:tab pos="1613535" algn="l"/>
                        </a:tabLst>
                      </a:pPr>
                      <a:r>
                        <a:rPr lang="en-US" sz="1600" u="sng" dirty="0">
                          <a:effectLst/>
                        </a:rPr>
                        <a:t>Field</a:t>
                      </a:r>
                      <a:endParaRPr lang="en-IN" sz="11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600" u="sng">
                          <a:effectLst/>
                        </a:rPr>
                        <a:t>Data Type</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600" u="sng">
                          <a:effectLst/>
                        </a:rPr>
                        <a:t>Constraints</a:t>
                      </a:r>
                      <a:endParaRPr lang="en-IN" sz="1100">
                        <a:effectLst/>
                        <a:latin typeface="Calibri"/>
                        <a:ea typeface="Calibri"/>
                        <a:cs typeface="Mangal"/>
                      </a:endParaRPr>
                    </a:p>
                  </a:txBody>
                  <a:tcPr marL="68580" marR="68580" marT="0" marB="0"/>
                </a:tc>
              </a:tr>
              <a:tr h="423077">
                <a:tc>
                  <a:txBody>
                    <a:bodyPr/>
                    <a:lstStyle/>
                    <a:p>
                      <a:pPr marL="0" marR="0" algn="ctr">
                        <a:lnSpc>
                          <a:spcPct val="115000"/>
                        </a:lnSpc>
                        <a:spcBef>
                          <a:spcPts val="0"/>
                        </a:spcBef>
                        <a:spcAft>
                          <a:spcPts val="0"/>
                        </a:spcAft>
                        <a:tabLst>
                          <a:tab pos="1613535" algn="l"/>
                        </a:tabLst>
                      </a:pPr>
                      <a:r>
                        <a:rPr lang="en-US" sz="1400">
                          <a:effectLst/>
                        </a:rPr>
                        <a:t>T_No</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Int</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Primary Key</a:t>
                      </a:r>
                      <a:endParaRPr lang="en-IN" sz="1100">
                        <a:effectLst/>
                        <a:latin typeface="Calibri"/>
                        <a:ea typeface="Calibri"/>
                        <a:cs typeface="Mangal"/>
                      </a:endParaRPr>
                    </a:p>
                  </a:txBody>
                  <a:tcPr marL="68580" marR="68580" marT="0" marB="0"/>
                </a:tc>
              </a:tr>
              <a:tr h="409238">
                <a:tc>
                  <a:txBody>
                    <a:bodyPr/>
                    <a:lstStyle/>
                    <a:p>
                      <a:pPr marL="0" marR="0" algn="ctr">
                        <a:lnSpc>
                          <a:spcPct val="115000"/>
                        </a:lnSpc>
                        <a:spcBef>
                          <a:spcPts val="0"/>
                        </a:spcBef>
                        <a:spcAft>
                          <a:spcPts val="0"/>
                        </a:spcAft>
                        <a:tabLst>
                          <a:tab pos="1613535" algn="l"/>
                        </a:tabLst>
                      </a:pPr>
                      <a:r>
                        <a:rPr lang="en-US" sz="1400">
                          <a:effectLst/>
                        </a:rPr>
                        <a:t>T_Name</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423077">
                <a:tc>
                  <a:txBody>
                    <a:bodyPr/>
                    <a:lstStyle/>
                    <a:p>
                      <a:pPr marL="0" marR="0" algn="ctr">
                        <a:lnSpc>
                          <a:spcPct val="115000"/>
                        </a:lnSpc>
                        <a:spcBef>
                          <a:spcPts val="0"/>
                        </a:spcBef>
                        <a:spcAft>
                          <a:spcPts val="0"/>
                        </a:spcAft>
                        <a:tabLst>
                          <a:tab pos="1613535" algn="l"/>
                        </a:tabLst>
                      </a:pPr>
                      <a:r>
                        <a:rPr lang="en-US" sz="1400">
                          <a:effectLst/>
                        </a:rPr>
                        <a:t>F_Name</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409238">
                <a:tc>
                  <a:txBody>
                    <a:bodyPr/>
                    <a:lstStyle/>
                    <a:p>
                      <a:pPr marL="0" marR="0" algn="ctr">
                        <a:lnSpc>
                          <a:spcPct val="115000"/>
                        </a:lnSpc>
                        <a:spcBef>
                          <a:spcPts val="0"/>
                        </a:spcBef>
                        <a:spcAft>
                          <a:spcPts val="0"/>
                        </a:spcAft>
                        <a:tabLst>
                          <a:tab pos="1613535" algn="l"/>
                        </a:tabLst>
                      </a:pPr>
                      <a:r>
                        <a:rPr lang="en-US" sz="1400">
                          <a:effectLst/>
                        </a:rPr>
                        <a:t>T_Loc</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423077">
                <a:tc>
                  <a:txBody>
                    <a:bodyPr/>
                    <a:lstStyle/>
                    <a:p>
                      <a:pPr marL="0" marR="0" algn="ctr">
                        <a:lnSpc>
                          <a:spcPct val="115000"/>
                        </a:lnSpc>
                        <a:spcBef>
                          <a:spcPts val="0"/>
                        </a:spcBef>
                        <a:spcAft>
                          <a:spcPts val="0"/>
                        </a:spcAft>
                        <a:tabLst>
                          <a:tab pos="1613535" algn="l"/>
                        </a:tabLst>
                      </a:pPr>
                      <a:r>
                        <a:rPr lang="en-US" sz="1400">
                          <a:effectLst/>
                        </a:rPr>
                        <a:t>T_Dur</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dirty="0">
                          <a:effectLst/>
                        </a:rPr>
                        <a:t>Text</a:t>
                      </a:r>
                      <a:endParaRPr lang="en-IN" sz="11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409238">
                <a:tc>
                  <a:txBody>
                    <a:bodyPr/>
                    <a:lstStyle/>
                    <a:p>
                      <a:pPr marL="0" marR="0" algn="ctr">
                        <a:lnSpc>
                          <a:spcPct val="115000"/>
                        </a:lnSpc>
                        <a:spcBef>
                          <a:spcPts val="0"/>
                        </a:spcBef>
                        <a:spcAft>
                          <a:spcPts val="0"/>
                        </a:spcAft>
                        <a:tabLst>
                          <a:tab pos="1613535" algn="l"/>
                        </a:tabLst>
                      </a:pPr>
                      <a:r>
                        <a:rPr lang="en-US" sz="1400">
                          <a:effectLst/>
                        </a:rPr>
                        <a:t>T_Year</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423077">
                <a:tc>
                  <a:txBody>
                    <a:bodyPr/>
                    <a:lstStyle/>
                    <a:p>
                      <a:pPr marL="0" marR="0" algn="ctr">
                        <a:lnSpc>
                          <a:spcPct val="115000"/>
                        </a:lnSpc>
                        <a:spcBef>
                          <a:spcPts val="0"/>
                        </a:spcBef>
                        <a:spcAft>
                          <a:spcPts val="0"/>
                        </a:spcAft>
                        <a:tabLst>
                          <a:tab pos="1613535" algn="l"/>
                        </a:tabLst>
                      </a:pPr>
                      <a:r>
                        <a:rPr lang="en-US" sz="1400">
                          <a:effectLst/>
                        </a:rPr>
                        <a:t>T_Expences</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409238">
                <a:tc>
                  <a:txBody>
                    <a:bodyPr/>
                    <a:lstStyle/>
                    <a:p>
                      <a:pPr marL="0" marR="0" algn="ctr">
                        <a:lnSpc>
                          <a:spcPct val="115000"/>
                        </a:lnSpc>
                        <a:spcBef>
                          <a:spcPts val="0"/>
                        </a:spcBef>
                        <a:spcAft>
                          <a:spcPts val="0"/>
                        </a:spcAft>
                        <a:tabLst>
                          <a:tab pos="1613535" algn="l"/>
                        </a:tabLst>
                      </a:pPr>
                      <a:r>
                        <a:rPr lang="en-US" sz="1400">
                          <a:effectLst/>
                        </a:rPr>
                        <a:t>Image</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dirty="0">
                          <a:effectLst/>
                        </a:rPr>
                        <a:t>Not null</a:t>
                      </a:r>
                      <a:endParaRPr lang="en-IN" sz="1100" dirty="0">
                        <a:effectLst/>
                        <a:latin typeface="Calibri"/>
                        <a:ea typeface="Calibri"/>
                        <a:cs typeface="Mangal"/>
                      </a:endParaRPr>
                    </a:p>
                  </a:txBody>
                  <a:tcPr marL="68580" marR="68580" marT="0" marB="0"/>
                </a:tc>
              </a:tr>
              <a:tr h="423077">
                <a:tc>
                  <a:txBody>
                    <a:bodyPr/>
                    <a:lstStyle/>
                    <a:p>
                      <a:pPr marL="0" marR="0" algn="ctr">
                        <a:lnSpc>
                          <a:spcPct val="115000"/>
                        </a:lnSpc>
                        <a:spcBef>
                          <a:spcPts val="0"/>
                        </a:spcBef>
                        <a:spcAft>
                          <a:spcPts val="0"/>
                        </a:spcAft>
                        <a:tabLst>
                          <a:tab pos="1613535" algn="l"/>
                        </a:tabLst>
                      </a:pPr>
                      <a:r>
                        <a:rPr lang="en-US" sz="1400">
                          <a:effectLst/>
                        </a:rPr>
                        <a:t>Allo_Cash</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400" dirty="0">
                          <a:effectLst/>
                        </a:rPr>
                        <a:t>Not null</a:t>
                      </a:r>
                      <a:endParaRPr lang="en-IN" sz="1100" dirty="0">
                        <a:effectLst/>
                        <a:latin typeface="Calibri"/>
                        <a:ea typeface="Calibri"/>
                        <a:cs typeface="Mangal"/>
                      </a:endParaRPr>
                    </a:p>
                  </a:txBody>
                  <a:tcPr marL="68580" marR="68580" marT="0" marB="0"/>
                </a:tc>
              </a:tr>
            </a:tbl>
          </a:graphicData>
        </a:graphic>
      </p:graphicFrame>
      <p:sp>
        <p:nvSpPr>
          <p:cNvPr id="7" name="Subtitle 3"/>
          <p:cNvSpPr>
            <a:spLocks noGrp="1"/>
          </p:cNvSpPr>
          <p:nvPr>
            <p:ph type="subTitle" idx="13"/>
          </p:nvPr>
        </p:nvSpPr>
        <p:spPr>
          <a:xfrm>
            <a:off x="3047996" y="1018599"/>
            <a:ext cx="9144000" cy="714499"/>
          </a:xfrm>
        </p:spPr>
        <p:txBody>
          <a:bodyPr/>
          <a:lstStyle/>
          <a:p>
            <a:r>
              <a:rPr lang="en-US" dirty="0" smtClean="0"/>
              <a:t>Activities Data-Set</a:t>
            </a:r>
            <a:endParaRPr lang="en-IN" dirty="0"/>
          </a:p>
        </p:txBody>
      </p:sp>
    </p:spTree>
    <p:extLst>
      <p:ext uri="{BB962C8B-B14F-4D97-AF65-F5344CB8AC3E}">
        <p14:creationId xmlns:p14="http://schemas.microsoft.com/office/powerpoint/2010/main" val="2731072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208005779"/>
              </p:ext>
            </p:extLst>
          </p:nvPr>
        </p:nvGraphicFramePr>
        <p:xfrm>
          <a:off x="1264921" y="1904997"/>
          <a:ext cx="9662159" cy="4693922"/>
        </p:xfrm>
        <a:graphic>
          <a:graphicData uri="http://schemas.openxmlformats.org/drawingml/2006/table">
            <a:tbl>
              <a:tblPr firstRow="1" firstCol="1" bandRow="1">
                <a:tableStyleId>{5C22544A-7EE6-4342-B048-85BDC9FD1C3A}</a:tableStyleId>
              </a:tblPr>
              <a:tblGrid>
                <a:gridCol w="3205386"/>
                <a:gridCol w="3203295"/>
                <a:gridCol w="3253478"/>
              </a:tblGrid>
              <a:tr h="1068125">
                <a:tc>
                  <a:txBody>
                    <a:bodyPr/>
                    <a:lstStyle/>
                    <a:p>
                      <a:pPr marL="0" marR="0" algn="ctr">
                        <a:lnSpc>
                          <a:spcPct val="115000"/>
                        </a:lnSpc>
                        <a:spcBef>
                          <a:spcPts val="0"/>
                        </a:spcBef>
                        <a:spcAft>
                          <a:spcPts val="0"/>
                        </a:spcAft>
                        <a:tabLst>
                          <a:tab pos="1613535" algn="l"/>
                        </a:tabLst>
                      </a:pPr>
                      <a:r>
                        <a:rPr lang="en-US" sz="1800" u="sng">
                          <a:effectLst/>
                        </a:rPr>
                        <a:t>Field</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800" u="sng">
                          <a:effectLst/>
                        </a:rPr>
                        <a:t>Data Type</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800" u="sng">
                          <a:effectLst/>
                        </a:rPr>
                        <a:t>Constraints</a:t>
                      </a:r>
                      <a:endParaRPr lang="en-IN" sz="1100">
                        <a:effectLst/>
                        <a:latin typeface="Calibri"/>
                        <a:ea typeface="Calibri"/>
                        <a:cs typeface="Mangal"/>
                      </a:endParaRPr>
                    </a:p>
                  </a:txBody>
                  <a:tcPr marL="68580" marR="68580" marT="0" marB="0"/>
                </a:tc>
              </a:tr>
              <a:tr h="517971">
                <a:tc>
                  <a:txBody>
                    <a:bodyPr/>
                    <a:lstStyle/>
                    <a:p>
                      <a:pPr marL="0" marR="0">
                        <a:lnSpc>
                          <a:spcPct val="115000"/>
                        </a:lnSpc>
                        <a:spcBef>
                          <a:spcPts val="0"/>
                        </a:spcBef>
                        <a:spcAft>
                          <a:spcPts val="0"/>
                        </a:spcAft>
                        <a:tabLst>
                          <a:tab pos="1613535" algn="l"/>
                        </a:tabLst>
                      </a:pPr>
                      <a:r>
                        <a:rPr lang="en-US" sz="1400">
                          <a:effectLst/>
                        </a:rPr>
                        <a:t>T_No</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Int</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517971">
                <a:tc>
                  <a:txBody>
                    <a:bodyPr/>
                    <a:lstStyle/>
                    <a:p>
                      <a:pPr marL="0" marR="0">
                        <a:lnSpc>
                          <a:spcPct val="115000"/>
                        </a:lnSpc>
                        <a:spcBef>
                          <a:spcPts val="0"/>
                        </a:spcBef>
                        <a:spcAft>
                          <a:spcPts val="0"/>
                        </a:spcAft>
                        <a:tabLst>
                          <a:tab pos="1613535" algn="l"/>
                        </a:tabLst>
                      </a:pPr>
                      <a:r>
                        <a:rPr lang="en-US" sz="1400">
                          <a:effectLst/>
                        </a:rPr>
                        <a:t>S_No</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Int</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517971">
                <a:tc>
                  <a:txBody>
                    <a:bodyPr/>
                    <a:lstStyle/>
                    <a:p>
                      <a:pPr marL="0" marR="0">
                        <a:lnSpc>
                          <a:spcPct val="115000"/>
                        </a:lnSpc>
                        <a:spcBef>
                          <a:spcPts val="0"/>
                        </a:spcBef>
                        <a:spcAft>
                          <a:spcPts val="0"/>
                        </a:spcAft>
                        <a:tabLst>
                          <a:tab pos="1613535" algn="l"/>
                        </a:tabLst>
                      </a:pPr>
                      <a:r>
                        <a:rPr lang="en-US" sz="1400">
                          <a:effectLst/>
                        </a:rPr>
                        <a:t>T_Name</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517971">
                <a:tc>
                  <a:txBody>
                    <a:bodyPr/>
                    <a:lstStyle/>
                    <a:p>
                      <a:pPr marL="0" marR="0">
                        <a:lnSpc>
                          <a:spcPct val="115000"/>
                        </a:lnSpc>
                        <a:spcBef>
                          <a:spcPts val="0"/>
                        </a:spcBef>
                        <a:spcAft>
                          <a:spcPts val="0"/>
                        </a:spcAft>
                        <a:tabLst>
                          <a:tab pos="1613535" algn="l"/>
                        </a:tabLst>
                      </a:pPr>
                      <a:r>
                        <a:rPr lang="en-US" sz="1400">
                          <a:effectLst/>
                        </a:rPr>
                        <a:t>S_Name</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517971">
                <a:tc>
                  <a:txBody>
                    <a:bodyPr/>
                    <a:lstStyle/>
                    <a:p>
                      <a:pPr marL="0" marR="0">
                        <a:lnSpc>
                          <a:spcPct val="115000"/>
                        </a:lnSpc>
                        <a:spcBef>
                          <a:spcPts val="0"/>
                        </a:spcBef>
                        <a:spcAft>
                          <a:spcPts val="0"/>
                        </a:spcAft>
                        <a:tabLst>
                          <a:tab pos="1613535" algn="l"/>
                        </a:tabLst>
                      </a:pPr>
                      <a:r>
                        <a:rPr lang="en-US" sz="1400">
                          <a:effectLst/>
                        </a:rPr>
                        <a:t>Class</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517971">
                <a:tc>
                  <a:txBody>
                    <a:bodyPr/>
                    <a:lstStyle/>
                    <a:p>
                      <a:pPr marL="0" marR="0">
                        <a:lnSpc>
                          <a:spcPct val="115000"/>
                        </a:lnSpc>
                        <a:spcBef>
                          <a:spcPts val="0"/>
                        </a:spcBef>
                        <a:spcAft>
                          <a:spcPts val="0"/>
                        </a:spcAft>
                        <a:tabLst>
                          <a:tab pos="1613535" algn="l"/>
                        </a:tabLst>
                      </a:pPr>
                      <a:r>
                        <a:rPr lang="en-US" sz="1400">
                          <a:effectLst/>
                        </a:rPr>
                        <a:t>T_Dur</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Not null</a:t>
                      </a:r>
                      <a:endParaRPr lang="en-IN" sz="1100">
                        <a:effectLst/>
                        <a:latin typeface="Calibri"/>
                        <a:ea typeface="Calibri"/>
                        <a:cs typeface="Mangal"/>
                      </a:endParaRPr>
                    </a:p>
                  </a:txBody>
                  <a:tcPr marL="68580" marR="68580" marT="0" marB="0"/>
                </a:tc>
              </a:tr>
              <a:tr h="517971">
                <a:tc>
                  <a:txBody>
                    <a:bodyPr/>
                    <a:lstStyle/>
                    <a:p>
                      <a:pPr marL="0" marR="0">
                        <a:lnSpc>
                          <a:spcPct val="115000"/>
                        </a:lnSpc>
                        <a:spcBef>
                          <a:spcPts val="0"/>
                        </a:spcBef>
                        <a:spcAft>
                          <a:spcPts val="0"/>
                        </a:spcAft>
                        <a:tabLst>
                          <a:tab pos="1613535" algn="l"/>
                        </a:tabLst>
                      </a:pPr>
                      <a:r>
                        <a:rPr lang="en-US" sz="1400">
                          <a:effectLst/>
                        </a:rPr>
                        <a:t>A_No</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Int</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dirty="0">
                          <a:effectLst/>
                        </a:rPr>
                        <a:t>Primary Key</a:t>
                      </a:r>
                      <a:endParaRPr lang="en-IN" sz="1100" dirty="0">
                        <a:effectLst/>
                        <a:latin typeface="Calibri"/>
                        <a:ea typeface="Calibri"/>
                        <a:cs typeface="Mangal"/>
                      </a:endParaRPr>
                    </a:p>
                  </a:txBody>
                  <a:tcPr marL="68580" marR="68580" marT="0" marB="0"/>
                </a:tc>
              </a:tr>
            </a:tbl>
          </a:graphicData>
        </a:graphic>
      </p:graphicFrame>
      <p:sp>
        <p:nvSpPr>
          <p:cNvPr id="7" name="Subtitle 3"/>
          <p:cNvSpPr>
            <a:spLocks noGrp="1"/>
          </p:cNvSpPr>
          <p:nvPr>
            <p:ph type="subTitle" idx="13"/>
          </p:nvPr>
        </p:nvSpPr>
        <p:spPr>
          <a:xfrm>
            <a:off x="3047996" y="1018599"/>
            <a:ext cx="9144000" cy="714499"/>
          </a:xfrm>
        </p:spPr>
        <p:txBody>
          <a:bodyPr/>
          <a:lstStyle/>
          <a:p>
            <a:r>
              <a:rPr lang="en-US" dirty="0" smtClean="0"/>
              <a:t>Student &amp; Task Data-Set</a:t>
            </a:r>
            <a:endParaRPr lang="en-IN" dirty="0"/>
          </a:p>
        </p:txBody>
      </p:sp>
    </p:spTree>
    <p:extLst>
      <p:ext uri="{BB962C8B-B14F-4D97-AF65-F5344CB8AC3E}">
        <p14:creationId xmlns:p14="http://schemas.microsoft.com/office/powerpoint/2010/main" val="42923739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65747395"/>
              </p:ext>
            </p:extLst>
          </p:nvPr>
        </p:nvGraphicFramePr>
        <p:xfrm>
          <a:off x="1775461" y="2330402"/>
          <a:ext cx="8641079" cy="2197196"/>
        </p:xfrm>
        <a:graphic>
          <a:graphicData uri="http://schemas.openxmlformats.org/drawingml/2006/table">
            <a:tbl>
              <a:tblPr firstRow="1" firstCol="1" bandRow="1">
                <a:tableStyleId>{5C22544A-7EE6-4342-B048-85BDC9FD1C3A}</a:tableStyleId>
              </a:tblPr>
              <a:tblGrid>
                <a:gridCol w="2866647"/>
                <a:gridCol w="2864777"/>
                <a:gridCol w="2909655"/>
              </a:tblGrid>
              <a:tr h="1115402">
                <a:tc>
                  <a:txBody>
                    <a:bodyPr/>
                    <a:lstStyle/>
                    <a:p>
                      <a:pPr marL="0" marR="0" algn="ctr">
                        <a:lnSpc>
                          <a:spcPct val="115000"/>
                        </a:lnSpc>
                        <a:spcBef>
                          <a:spcPts val="0"/>
                        </a:spcBef>
                        <a:spcAft>
                          <a:spcPts val="0"/>
                        </a:spcAft>
                        <a:tabLst>
                          <a:tab pos="1613535" algn="l"/>
                        </a:tabLst>
                      </a:pPr>
                      <a:r>
                        <a:rPr lang="en-US" sz="1800" u="sng">
                          <a:effectLst/>
                        </a:rPr>
                        <a:t>Field</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800" u="sng">
                          <a:effectLst/>
                        </a:rPr>
                        <a:t>Data Type</a:t>
                      </a:r>
                      <a:endParaRPr lang="en-IN" sz="11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1613535" algn="l"/>
                        </a:tabLst>
                      </a:pPr>
                      <a:r>
                        <a:rPr lang="en-US" sz="1800" u="sng">
                          <a:effectLst/>
                        </a:rPr>
                        <a:t>Constraints</a:t>
                      </a:r>
                      <a:endParaRPr lang="en-IN" sz="1100">
                        <a:effectLst/>
                        <a:latin typeface="Calibri"/>
                        <a:ea typeface="Calibri"/>
                        <a:cs typeface="Mangal"/>
                      </a:endParaRPr>
                    </a:p>
                  </a:txBody>
                  <a:tcPr marL="68580" marR="68580" marT="0" marB="0"/>
                </a:tc>
              </a:tr>
              <a:tr h="540897">
                <a:tc>
                  <a:txBody>
                    <a:bodyPr/>
                    <a:lstStyle/>
                    <a:p>
                      <a:pPr marL="0" marR="0">
                        <a:lnSpc>
                          <a:spcPct val="115000"/>
                        </a:lnSpc>
                        <a:spcBef>
                          <a:spcPts val="0"/>
                        </a:spcBef>
                        <a:spcAft>
                          <a:spcPts val="0"/>
                        </a:spcAft>
                        <a:tabLst>
                          <a:tab pos="1613535" algn="l"/>
                        </a:tabLst>
                      </a:pPr>
                      <a:r>
                        <a:rPr lang="en-US" sz="1400">
                          <a:effectLst/>
                        </a:rPr>
                        <a:t>Username</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a:effectLst/>
                        </a:rPr>
                        <a:t>Text</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dirty="0">
                          <a:effectLst/>
                        </a:rPr>
                        <a:t>Primary Key</a:t>
                      </a:r>
                      <a:endParaRPr lang="en-IN" sz="1100" dirty="0">
                        <a:effectLst/>
                        <a:latin typeface="Calibri"/>
                        <a:ea typeface="Calibri"/>
                        <a:cs typeface="Mangal"/>
                      </a:endParaRPr>
                    </a:p>
                  </a:txBody>
                  <a:tcPr marL="68580" marR="68580" marT="0" marB="0"/>
                </a:tc>
              </a:tr>
              <a:tr h="540897">
                <a:tc>
                  <a:txBody>
                    <a:bodyPr/>
                    <a:lstStyle/>
                    <a:p>
                      <a:pPr marL="0" marR="0">
                        <a:lnSpc>
                          <a:spcPct val="115000"/>
                        </a:lnSpc>
                        <a:spcBef>
                          <a:spcPts val="0"/>
                        </a:spcBef>
                        <a:spcAft>
                          <a:spcPts val="0"/>
                        </a:spcAft>
                        <a:tabLst>
                          <a:tab pos="1613535" algn="l"/>
                        </a:tabLst>
                      </a:pPr>
                      <a:r>
                        <a:rPr lang="en-US" sz="1400">
                          <a:effectLst/>
                        </a:rPr>
                        <a:t>Password</a:t>
                      </a:r>
                      <a:endParaRPr lang="en-IN" sz="11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dirty="0">
                          <a:effectLst/>
                        </a:rPr>
                        <a:t>Text</a:t>
                      </a:r>
                      <a:endParaRPr lang="en-IN" sz="11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1613535" algn="l"/>
                        </a:tabLst>
                      </a:pPr>
                      <a:r>
                        <a:rPr lang="en-US" sz="1400" dirty="0">
                          <a:effectLst/>
                        </a:rPr>
                        <a:t>Not null</a:t>
                      </a:r>
                      <a:endParaRPr lang="en-IN" sz="1100" dirty="0">
                        <a:effectLst/>
                        <a:latin typeface="Calibri"/>
                        <a:ea typeface="Calibri"/>
                        <a:cs typeface="Mangal"/>
                      </a:endParaRPr>
                    </a:p>
                  </a:txBody>
                  <a:tcPr marL="68580" marR="68580" marT="0" marB="0"/>
                </a:tc>
              </a:tr>
            </a:tbl>
          </a:graphicData>
        </a:graphic>
      </p:graphicFrame>
      <p:sp>
        <p:nvSpPr>
          <p:cNvPr id="6" name="Rectangle 1"/>
          <p:cNvSpPr>
            <a:spLocks noChangeArrowheads="1"/>
          </p:cNvSpPr>
          <p:nvPr/>
        </p:nvSpPr>
        <p:spPr bwMode="auto">
          <a:xfrm>
            <a:off x="3162300" y="3517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Subtitle 3"/>
          <p:cNvSpPr>
            <a:spLocks noGrp="1"/>
          </p:cNvSpPr>
          <p:nvPr>
            <p:ph type="subTitle" idx="13"/>
          </p:nvPr>
        </p:nvSpPr>
        <p:spPr>
          <a:xfrm>
            <a:off x="3047996" y="1018599"/>
            <a:ext cx="9144000" cy="714499"/>
          </a:xfrm>
        </p:spPr>
        <p:txBody>
          <a:bodyPr/>
          <a:lstStyle/>
          <a:p>
            <a:r>
              <a:rPr lang="en-US" dirty="0" smtClean="0"/>
              <a:t>User Log Data-Set</a:t>
            </a:r>
            <a:endParaRPr lang="en-IN" dirty="0"/>
          </a:p>
        </p:txBody>
      </p:sp>
    </p:spTree>
    <p:extLst>
      <p:ext uri="{BB962C8B-B14F-4D97-AF65-F5344CB8AC3E}">
        <p14:creationId xmlns:p14="http://schemas.microsoft.com/office/powerpoint/2010/main" val="849662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800" dirty="0"/>
              <a:t>The NSS Management System 1.0 is a very interactive and fast software which really lets user to save his time and keeps him off from all the tedious jobs for finding records and doing all the stuff.</a:t>
            </a:r>
            <a:endParaRPr lang="en-IN" sz="2800" dirty="0"/>
          </a:p>
          <a:p>
            <a:r>
              <a:rPr lang="en-US" sz="2800" dirty="0"/>
              <a:t>The most striking feature of the software is that it has been provided with a very simple and fast procedure to manage work form adding new Student to generating his report. </a:t>
            </a:r>
            <a:endParaRPr lang="en-IN" sz="2800" dirty="0"/>
          </a:p>
          <a:p>
            <a:r>
              <a:rPr lang="en-US" sz="2800" dirty="0"/>
              <a:t>In the same way the software has been provided with the management of all information Activity or task which is completed by the NSS Students.</a:t>
            </a:r>
            <a:endParaRPr lang="en-IN" sz="2800" dirty="0"/>
          </a:p>
        </p:txBody>
      </p:sp>
      <p:sp>
        <p:nvSpPr>
          <p:cNvPr id="6" name="Slide Number Placeholder 5"/>
          <p:cNvSpPr>
            <a:spLocks noGrp="1"/>
          </p:cNvSpPr>
          <p:nvPr>
            <p:ph type="sldNum" sz="quarter" idx="12"/>
          </p:nvPr>
        </p:nvSpPr>
        <p:spPr/>
        <p:txBody>
          <a:bodyPr/>
          <a:lstStyle/>
          <a:p>
            <a:fld id="{0FA269BB-9CF1-436E-9ADF-E46804694E4E}" type="slidenum">
              <a:rPr lang="en-US" smtClean="0"/>
              <a:t>2</a:t>
            </a:fld>
            <a:endParaRPr lang="en-US"/>
          </a:p>
        </p:txBody>
      </p:sp>
      <p:sp>
        <p:nvSpPr>
          <p:cNvPr id="2" name="Title 1"/>
          <p:cNvSpPr>
            <a:spLocks noGrp="1"/>
          </p:cNvSpPr>
          <p:nvPr>
            <p:ph type="title"/>
          </p:nvPr>
        </p:nvSpPr>
        <p:spPr/>
        <p:txBody>
          <a:bodyPr/>
          <a:lstStyle/>
          <a:p>
            <a:r>
              <a:rPr lang="en-US" dirty="0" smtClean="0"/>
              <a:t>1. Project summary</a:t>
            </a:r>
            <a:endParaRPr lang="en-US" dirty="0"/>
          </a:p>
        </p:txBody>
      </p:sp>
      <p:sp>
        <p:nvSpPr>
          <p:cNvPr id="13" name="Subtitle 12">
            <a:extLst>
              <a:ext uri="{FF2B5EF4-FFF2-40B4-BE49-F238E27FC236}">
                <a16:creationId xmlns:a16="http://schemas.microsoft.com/office/drawing/2014/main" xmlns="" id="{5C5F32A6-7FB3-43D2-80F8-5D9A0CBC784F}"/>
              </a:ext>
            </a:extLst>
          </p:cNvPr>
          <p:cNvSpPr>
            <a:spLocks noGrp="1"/>
          </p:cNvSpPr>
          <p:nvPr>
            <p:ph type="subTitle" idx="13"/>
          </p:nvPr>
        </p:nvSpPr>
        <p:spPr/>
        <p:txBody>
          <a:bodyPr/>
          <a:lstStyle/>
          <a:p>
            <a:r>
              <a:rPr lang="en-US" dirty="0" smtClean="0"/>
              <a:t>Introduction</a:t>
            </a:r>
            <a:endParaRPr lang="en-US" dirty="0"/>
          </a:p>
        </p:txBody>
      </p:sp>
    </p:spTree>
    <p:extLst>
      <p:ext uri="{BB962C8B-B14F-4D97-AF65-F5344CB8AC3E}">
        <p14:creationId xmlns:p14="http://schemas.microsoft.com/office/powerpoint/2010/main" val="263557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7. Screen shots of user interface</a:t>
            </a:r>
            <a:endParaRPr lang="en-IN" dirty="0"/>
          </a:p>
        </p:txBody>
      </p:sp>
      <p:sp>
        <p:nvSpPr>
          <p:cNvPr id="4" name="Subtitle 3"/>
          <p:cNvSpPr>
            <a:spLocks noGrp="1"/>
          </p:cNvSpPr>
          <p:nvPr>
            <p:ph type="subTitle" idx="13"/>
          </p:nvPr>
        </p:nvSpPr>
        <p:spPr/>
        <p:txBody>
          <a:bodyPr/>
          <a:lstStyle/>
          <a:p>
            <a:r>
              <a:rPr lang="en-US" dirty="0" smtClean="0"/>
              <a:t>Splash Screen</a:t>
            </a:r>
            <a:endParaRPr lang="en-IN" dirty="0"/>
          </a:p>
        </p:txBody>
      </p:sp>
      <p:pic>
        <p:nvPicPr>
          <p:cNvPr id="5" name="Picture 4"/>
          <p:cNvPicPr/>
          <p:nvPr/>
        </p:nvPicPr>
        <p:blipFill rotWithShape="1">
          <a:blip r:embed="rId2"/>
          <a:srcRect l="31455" t="23897" r="31250" b="29859"/>
          <a:stretch/>
        </p:blipFill>
        <p:spPr bwMode="auto">
          <a:xfrm>
            <a:off x="2904766" y="1989604"/>
            <a:ext cx="6382469" cy="4624556"/>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446788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530919"/>
            <a:ext cx="9144000" cy="714499"/>
          </a:xfrm>
        </p:spPr>
        <p:txBody>
          <a:bodyPr/>
          <a:lstStyle/>
          <a:p>
            <a:r>
              <a:rPr lang="en-US" dirty="0" smtClean="0"/>
              <a:t>Welcome Screen</a:t>
            </a:r>
            <a:endParaRPr lang="en-IN" dirty="0"/>
          </a:p>
        </p:txBody>
      </p:sp>
      <p:pic>
        <p:nvPicPr>
          <p:cNvPr id="5" name="Picture 4"/>
          <p:cNvPicPr/>
          <p:nvPr/>
        </p:nvPicPr>
        <p:blipFill>
          <a:blip r:embed="rId2"/>
          <a:stretch>
            <a:fillRect/>
          </a:stretch>
        </p:blipFill>
        <p:spPr>
          <a:xfrm>
            <a:off x="2237117" y="1863305"/>
            <a:ext cx="7717766" cy="45978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76135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449256"/>
            <a:ext cx="9144000" cy="714499"/>
          </a:xfrm>
        </p:spPr>
        <p:txBody>
          <a:bodyPr/>
          <a:lstStyle/>
          <a:p>
            <a:r>
              <a:rPr lang="en-US" dirty="0" smtClean="0"/>
              <a:t>Login Screen</a:t>
            </a:r>
            <a:endParaRPr lang="en-IN" dirty="0"/>
          </a:p>
        </p:txBody>
      </p:sp>
      <p:pic>
        <p:nvPicPr>
          <p:cNvPr id="5" name="Picture 4"/>
          <p:cNvPicPr/>
          <p:nvPr/>
        </p:nvPicPr>
        <p:blipFill rotWithShape="1">
          <a:blip r:embed="rId2"/>
          <a:srcRect l="34047" t="21795" r="33899" b="27885"/>
          <a:stretch/>
        </p:blipFill>
        <p:spPr bwMode="auto">
          <a:xfrm>
            <a:off x="3456317" y="1915065"/>
            <a:ext cx="5279366" cy="4541615"/>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398783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466509"/>
            <a:ext cx="9144000" cy="714499"/>
          </a:xfrm>
        </p:spPr>
        <p:txBody>
          <a:bodyPr/>
          <a:lstStyle/>
          <a:p>
            <a:r>
              <a:rPr lang="en-US" dirty="0" smtClean="0"/>
              <a:t>Main Screen</a:t>
            </a:r>
            <a:endParaRPr lang="en-IN" dirty="0"/>
          </a:p>
        </p:txBody>
      </p:sp>
      <p:pic>
        <p:nvPicPr>
          <p:cNvPr id="5" name="Picture 4"/>
          <p:cNvPicPr/>
          <p:nvPr/>
        </p:nvPicPr>
        <p:blipFill>
          <a:blip r:embed="rId2"/>
          <a:stretch>
            <a:fillRect/>
          </a:stretch>
        </p:blipFill>
        <p:spPr>
          <a:xfrm>
            <a:off x="2613229" y="1849648"/>
            <a:ext cx="6965542" cy="455115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13704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362992"/>
            <a:ext cx="9144000" cy="714499"/>
          </a:xfrm>
        </p:spPr>
        <p:txBody>
          <a:bodyPr/>
          <a:lstStyle/>
          <a:p>
            <a:r>
              <a:rPr lang="en-US" dirty="0" smtClean="0"/>
              <a:t>Reports screen</a:t>
            </a:r>
            <a:endParaRPr lang="en-IN" dirty="0"/>
          </a:p>
        </p:txBody>
      </p:sp>
      <p:pic>
        <p:nvPicPr>
          <p:cNvPr id="5" name="Picture 4"/>
          <p:cNvPicPr/>
          <p:nvPr/>
        </p:nvPicPr>
        <p:blipFill>
          <a:blip r:embed="rId2"/>
          <a:stretch>
            <a:fillRect/>
          </a:stretch>
        </p:blipFill>
        <p:spPr>
          <a:xfrm>
            <a:off x="2935282" y="1995434"/>
            <a:ext cx="6321437" cy="444849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83023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466508"/>
            <a:ext cx="9144000" cy="714499"/>
          </a:xfrm>
        </p:spPr>
        <p:txBody>
          <a:bodyPr/>
          <a:lstStyle/>
          <a:p>
            <a:r>
              <a:rPr lang="en-US" dirty="0" smtClean="0"/>
              <a:t>About Screen</a:t>
            </a:r>
            <a:endParaRPr lang="en-IN" dirty="0"/>
          </a:p>
        </p:txBody>
      </p:sp>
      <p:pic>
        <p:nvPicPr>
          <p:cNvPr id="5" name="Picture 4"/>
          <p:cNvPicPr/>
          <p:nvPr/>
        </p:nvPicPr>
        <p:blipFill rotWithShape="1">
          <a:blip r:embed="rId2"/>
          <a:srcRect l="22195" t="8275" r="22195" b="14141"/>
          <a:stretch/>
        </p:blipFill>
        <p:spPr bwMode="auto">
          <a:xfrm>
            <a:off x="3172300" y="2224464"/>
            <a:ext cx="5847400" cy="3952049"/>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96050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8. Forms in the project</a:t>
            </a:r>
            <a:endParaRPr lang="en-IN" dirty="0"/>
          </a:p>
        </p:txBody>
      </p:sp>
      <p:sp>
        <p:nvSpPr>
          <p:cNvPr id="4" name="Subtitle 3"/>
          <p:cNvSpPr>
            <a:spLocks noGrp="1"/>
          </p:cNvSpPr>
          <p:nvPr>
            <p:ph type="subTitle" idx="13"/>
          </p:nvPr>
        </p:nvSpPr>
        <p:spPr>
          <a:xfrm>
            <a:off x="3047996" y="1018600"/>
            <a:ext cx="9144000" cy="671304"/>
          </a:xfrm>
        </p:spPr>
        <p:txBody>
          <a:bodyPr>
            <a:normAutofit fontScale="85000" lnSpcReduction="20000"/>
          </a:bodyPr>
          <a:lstStyle/>
          <a:p>
            <a:r>
              <a:rPr lang="en-US" sz="3300" dirty="0" smtClean="0"/>
              <a:t>7.1 Admin’s corner</a:t>
            </a:r>
          </a:p>
          <a:p>
            <a:r>
              <a:rPr lang="en-US" sz="1600" dirty="0" smtClean="0"/>
              <a:t>Student information</a:t>
            </a:r>
            <a:endParaRPr lang="en-IN" sz="1600" dirty="0"/>
          </a:p>
        </p:txBody>
      </p:sp>
      <p:pic>
        <p:nvPicPr>
          <p:cNvPr id="5" name="Picture 4"/>
          <p:cNvPicPr/>
          <p:nvPr/>
        </p:nvPicPr>
        <p:blipFill>
          <a:blip r:embed="rId2"/>
          <a:stretch>
            <a:fillRect/>
          </a:stretch>
        </p:blipFill>
        <p:spPr>
          <a:xfrm>
            <a:off x="1808810" y="1929265"/>
            <a:ext cx="8551376" cy="45607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112399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461620"/>
            <a:ext cx="9144000" cy="714499"/>
          </a:xfrm>
        </p:spPr>
        <p:txBody>
          <a:bodyPr/>
          <a:lstStyle/>
          <a:p>
            <a:r>
              <a:rPr lang="en-US" dirty="0" smtClean="0"/>
              <a:t>Activity information</a:t>
            </a:r>
            <a:endParaRPr lang="en-IN" dirty="0"/>
          </a:p>
        </p:txBody>
      </p:sp>
      <p:pic>
        <p:nvPicPr>
          <p:cNvPr id="5" name="Picture 4"/>
          <p:cNvPicPr/>
          <p:nvPr/>
        </p:nvPicPr>
        <p:blipFill>
          <a:blip r:embed="rId2"/>
          <a:stretch>
            <a:fillRect/>
          </a:stretch>
        </p:blipFill>
        <p:spPr>
          <a:xfrm>
            <a:off x="1800046" y="1905000"/>
            <a:ext cx="8591908" cy="469392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97348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535520"/>
            <a:ext cx="9144000" cy="714499"/>
          </a:xfrm>
        </p:spPr>
        <p:txBody>
          <a:bodyPr/>
          <a:lstStyle/>
          <a:p>
            <a:r>
              <a:rPr lang="en-IN" dirty="0"/>
              <a:t>Activity Assign Details Screen :- </a:t>
            </a:r>
          </a:p>
        </p:txBody>
      </p:sp>
      <p:pic>
        <p:nvPicPr>
          <p:cNvPr id="5" name="Picture 4"/>
          <p:cNvPicPr/>
          <p:nvPr/>
        </p:nvPicPr>
        <p:blipFill>
          <a:blip r:embed="rId2"/>
          <a:stretch>
            <a:fillRect/>
          </a:stretch>
        </p:blipFill>
        <p:spPr>
          <a:xfrm>
            <a:off x="1869057" y="1945256"/>
            <a:ext cx="8453887" cy="47272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805830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3048000" y="345739"/>
            <a:ext cx="9144000" cy="714499"/>
          </a:xfrm>
        </p:spPr>
        <p:txBody>
          <a:bodyPr/>
          <a:lstStyle/>
          <a:p>
            <a:r>
              <a:rPr lang="en-US" dirty="0" smtClean="0"/>
              <a:t>Send Notice screen</a:t>
            </a:r>
            <a:endParaRPr lang="en-IN" dirty="0"/>
          </a:p>
        </p:txBody>
      </p:sp>
      <p:pic>
        <p:nvPicPr>
          <p:cNvPr id="5" name="Picture 4"/>
          <p:cNvPicPr/>
          <p:nvPr/>
        </p:nvPicPr>
        <p:blipFill>
          <a:blip r:embed="rId2"/>
          <a:stretch>
            <a:fillRect/>
          </a:stretch>
        </p:blipFill>
        <p:spPr>
          <a:xfrm>
            <a:off x="1943532" y="1989826"/>
            <a:ext cx="8304937" cy="458350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25437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2" y="1727200"/>
            <a:ext cx="10515600" cy="4775200"/>
          </a:xfrm>
        </p:spPr>
        <p:txBody>
          <a:bodyPr>
            <a:noAutofit/>
          </a:bodyPr>
          <a:lstStyle/>
          <a:p>
            <a:pPr lvl="0"/>
            <a:r>
              <a:rPr lang="en-IN" sz="2400" dirty="0"/>
              <a:t>Login for </a:t>
            </a:r>
            <a:r>
              <a:rPr lang="en-IN" sz="2400" dirty="0" smtClean="0"/>
              <a:t>Admin </a:t>
            </a:r>
            <a:r>
              <a:rPr lang="en-IN" sz="2400" dirty="0"/>
              <a:t>(Only Single User) </a:t>
            </a:r>
            <a:r>
              <a:rPr lang="en-IN" sz="2400" dirty="0" smtClean="0"/>
              <a:t>&amp; Student / with Password Recovery </a:t>
            </a:r>
            <a:endParaRPr lang="en-IN" sz="2400" dirty="0"/>
          </a:p>
          <a:p>
            <a:pPr lvl="0"/>
            <a:r>
              <a:rPr lang="en-IN" sz="2400" dirty="0"/>
              <a:t>Student Details </a:t>
            </a:r>
            <a:r>
              <a:rPr lang="en-IN" sz="2400" dirty="0" smtClean="0"/>
              <a:t>Adding, Updating by Admin &amp; Student Also</a:t>
            </a:r>
            <a:endParaRPr lang="en-IN" sz="2400" dirty="0"/>
          </a:p>
          <a:p>
            <a:pPr lvl="0"/>
            <a:r>
              <a:rPr lang="en-IN" sz="2400" dirty="0"/>
              <a:t>Maintenance Of Student Details</a:t>
            </a:r>
          </a:p>
          <a:p>
            <a:pPr lvl="0"/>
            <a:r>
              <a:rPr lang="en-IN" sz="2400" dirty="0"/>
              <a:t>Adding Activities</a:t>
            </a:r>
          </a:p>
          <a:p>
            <a:pPr lvl="0"/>
            <a:r>
              <a:rPr lang="en-IN" sz="2400" dirty="0"/>
              <a:t>Search Key for Student, Activity. It Uses The Unique Id For Searching The Records</a:t>
            </a:r>
          </a:p>
          <a:p>
            <a:pPr lvl="0"/>
            <a:r>
              <a:rPr lang="en-IN" sz="2400" dirty="0"/>
              <a:t>Generating Reports</a:t>
            </a:r>
          </a:p>
          <a:p>
            <a:pPr lvl="0"/>
            <a:r>
              <a:rPr lang="en-IN" sz="2400" dirty="0"/>
              <a:t>Exporting The Data In .xlsx (Excel) Format</a:t>
            </a:r>
          </a:p>
          <a:p>
            <a:pPr lvl="0"/>
            <a:r>
              <a:rPr lang="en-IN" sz="2400" dirty="0"/>
              <a:t>Last but Not Least, admin can send Notice through Email, admin can send mail to all </a:t>
            </a:r>
            <a:r>
              <a:rPr lang="en-IN" sz="2400" dirty="0" smtClean="0"/>
              <a:t>students, sorted students with 4 types of filter’s </a:t>
            </a:r>
            <a:endParaRPr lang="en-IN" sz="2400" dirty="0"/>
          </a:p>
        </p:txBody>
      </p:sp>
      <p:sp>
        <p:nvSpPr>
          <p:cNvPr id="6" name="Slide Number Placeholder 5"/>
          <p:cNvSpPr>
            <a:spLocks noGrp="1"/>
          </p:cNvSpPr>
          <p:nvPr>
            <p:ph type="sldNum" sz="quarter" idx="12"/>
          </p:nvPr>
        </p:nvSpPr>
        <p:spPr/>
        <p:txBody>
          <a:bodyPr/>
          <a:lstStyle/>
          <a:p>
            <a:fld id="{0FA269BB-9CF1-436E-9ADF-E46804694E4E}" type="slidenum">
              <a:rPr lang="en-US" smtClean="0"/>
              <a:t>3</a:t>
            </a:fld>
            <a:endParaRPr lang="en-US"/>
          </a:p>
        </p:txBody>
      </p:sp>
      <p:sp>
        <p:nvSpPr>
          <p:cNvPr id="2" name="Title 1"/>
          <p:cNvSpPr>
            <a:spLocks noGrp="1"/>
          </p:cNvSpPr>
          <p:nvPr>
            <p:ph type="title"/>
          </p:nvPr>
        </p:nvSpPr>
        <p:spPr/>
        <p:txBody>
          <a:bodyPr>
            <a:normAutofit/>
          </a:bodyPr>
          <a:lstStyle/>
          <a:p>
            <a:r>
              <a:rPr lang="en-IN" dirty="0" smtClean="0"/>
              <a:t>1.1 modules </a:t>
            </a:r>
            <a:r>
              <a:rPr lang="en-IN" dirty="0"/>
              <a:t>involved </a:t>
            </a:r>
            <a:r>
              <a:rPr lang="en-IN" dirty="0" smtClean="0"/>
              <a:t>are</a:t>
            </a:r>
            <a:r>
              <a:rPr lang="en-IN" dirty="0"/>
              <a:t>:</a:t>
            </a:r>
          </a:p>
        </p:txBody>
      </p:sp>
    </p:spTree>
    <p:extLst>
      <p:ext uri="{BB962C8B-B14F-4D97-AF65-F5344CB8AC3E}">
        <p14:creationId xmlns:p14="http://schemas.microsoft.com/office/powerpoint/2010/main" val="4026179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3"/>
          <p:cNvSpPr>
            <a:spLocks noGrp="1"/>
          </p:cNvSpPr>
          <p:nvPr>
            <p:ph type="subTitle" idx="13"/>
          </p:nvPr>
        </p:nvSpPr>
        <p:spPr>
          <a:xfrm>
            <a:off x="3048000" y="345739"/>
            <a:ext cx="9144000" cy="714499"/>
          </a:xfrm>
        </p:spPr>
        <p:txBody>
          <a:bodyPr/>
          <a:lstStyle/>
          <a:p>
            <a:r>
              <a:rPr lang="en-US" dirty="0" smtClean="0"/>
              <a:t>All Reports Screen</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284" y="1852614"/>
            <a:ext cx="8435432" cy="474493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667059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3"/>
          <p:cNvSpPr>
            <a:spLocks noGrp="1"/>
          </p:cNvSpPr>
          <p:nvPr>
            <p:ph type="subTitle" idx="13"/>
          </p:nvPr>
        </p:nvSpPr>
        <p:spPr>
          <a:xfrm>
            <a:off x="3047996" y="1018600"/>
            <a:ext cx="9144000" cy="671304"/>
          </a:xfrm>
        </p:spPr>
        <p:txBody>
          <a:bodyPr>
            <a:normAutofit fontScale="85000" lnSpcReduction="20000"/>
          </a:bodyPr>
          <a:lstStyle/>
          <a:p>
            <a:r>
              <a:rPr lang="en-US" sz="3300" dirty="0"/>
              <a:t>8</a:t>
            </a:r>
            <a:r>
              <a:rPr lang="en-US" sz="3300" dirty="0" smtClean="0"/>
              <a:t>.2 Students corner</a:t>
            </a:r>
          </a:p>
          <a:p>
            <a:r>
              <a:rPr lang="en-US" sz="1600" dirty="0" smtClean="0"/>
              <a:t> View Student</a:t>
            </a:r>
            <a:endParaRPr lang="en-IN" sz="1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262" y="1844367"/>
            <a:ext cx="8601476" cy="483833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06421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3"/>
          <p:cNvSpPr>
            <a:spLocks noGrp="1"/>
          </p:cNvSpPr>
          <p:nvPr>
            <p:ph type="subTitle" idx="13"/>
          </p:nvPr>
        </p:nvSpPr>
        <p:spPr>
          <a:xfrm>
            <a:off x="3048000" y="345739"/>
            <a:ext cx="9144000" cy="714499"/>
          </a:xfrm>
        </p:spPr>
        <p:txBody>
          <a:bodyPr/>
          <a:lstStyle/>
          <a:p>
            <a:r>
              <a:rPr lang="en-US" dirty="0" smtClean="0"/>
              <a:t>New Student</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689" y="1832720"/>
            <a:ext cx="8516622" cy="47906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888838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838200" y="391879"/>
            <a:ext cx="11353801" cy="1325563"/>
          </a:xfrm>
        </p:spPr>
        <p:txBody>
          <a:bodyPr>
            <a:normAutofit fontScale="90000"/>
          </a:bodyPr>
          <a:lstStyle/>
          <a:p>
            <a:r>
              <a:rPr lang="en-US" dirty="0" smtClean="0"/>
              <a:t>9. Report’s</a:t>
            </a:r>
            <a:br>
              <a:rPr lang="en-US" dirty="0" smtClean="0"/>
            </a:br>
            <a:r>
              <a:rPr lang="en-US" sz="1600" dirty="0" smtClean="0"/>
              <a:t>(</a:t>
            </a:r>
            <a:r>
              <a:rPr lang="en-US" sz="1600" dirty="0"/>
              <a:t>Jasper Report</a:t>
            </a:r>
            <a:r>
              <a:rPr lang="en-US" sz="1600" dirty="0" smtClean="0"/>
              <a:t>)</a:t>
            </a:r>
            <a:r>
              <a:rPr lang="en-IN" sz="3600" dirty="0" smtClean="0"/>
              <a:t/>
            </a:r>
            <a:br>
              <a:rPr lang="en-IN" sz="3600" dirty="0" smtClean="0"/>
            </a:b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30" y="1827848"/>
            <a:ext cx="8582940" cy="482790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8" name="Subtitle 3"/>
          <p:cNvSpPr>
            <a:spLocks noGrp="1"/>
          </p:cNvSpPr>
          <p:nvPr>
            <p:ph type="subTitle" idx="13"/>
          </p:nvPr>
        </p:nvSpPr>
        <p:spPr>
          <a:xfrm>
            <a:off x="3037840" y="1264260"/>
            <a:ext cx="9144000" cy="714499"/>
          </a:xfrm>
        </p:spPr>
        <p:txBody>
          <a:bodyPr/>
          <a:lstStyle/>
          <a:p>
            <a:r>
              <a:rPr lang="en-US" dirty="0" smtClean="0"/>
              <a:t>Student Report</a:t>
            </a:r>
            <a:endParaRPr lang="en-IN" dirty="0"/>
          </a:p>
        </p:txBody>
      </p:sp>
    </p:spTree>
    <p:extLst>
      <p:ext uri="{BB962C8B-B14F-4D97-AF65-F5344CB8AC3E}">
        <p14:creationId xmlns:p14="http://schemas.microsoft.com/office/powerpoint/2010/main" val="5104209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378" y="1828800"/>
            <a:ext cx="8489244" cy="47752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6" name="Subtitle 3"/>
          <p:cNvSpPr>
            <a:spLocks noGrp="1"/>
          </p:cNvSpPr>
          <p:nvPr>
            <p:ph type="subTitle" idx="13"/>
          </p:nvPr>
        </p:nvSpPr>
        <p:spPr>
          <a:xfrm>
            <a:off x="3048000" y="345739"/>
            <a:ext cx="9144000" cy="714499"/>
          </a:xfrm>
        </p:spPr>
        <p:txBody>
          <a:bodyPr/>
          <a:lstStyle/>
          <a:p>
            <a:r>
              <a:rPr lang="en-US" dirty="0" smtClean="0"/>
              <a:t>Activity Reports</a:t>
            </a:r>
            <a:endParaRPr lang="en-IN" dirty="0"/>
          </a:p>
        </p:txBody>
      </p:sp>
    </p:spTree>
    <p:extLst>
      <p:ext uri="{BB962C8B-B14F-4D97-AF65-F5344CB8AC3E}">
        <p14:creationId xmlns:p14="http://schemas.microsoft.com/office/powerpoint/2010/main" val="15442737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1706880"/>
            <a:ext cx="8737600" cy="49149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6" name="Subtitle 3"/>
          <p:cNvSpPr>
            <a:spLocks noGrp="1"/>
          </p:cNvSpPr>
          <p:nvPr>
            <p:ph type="subTitle" idx="13"/>
          </p:nvPr>
        </p:nvSpPr>
        <p:spPr>
          <a:xfrm>
            <a:off x="3048000" y="345739"/>
            <a:ext cx="9144000" cy="714499"/>
          </a:xfrm>
        </p:spPr>
        <p:txBody>
          <a:bodyPr/>
          <a:lstStyle/>
          <a:p>
            <a:r>
              <a:rPr lang="en-US" dirty="0" smtClean="0"/>
              <a:t>Certificates</a:t>
            </a:r>
            <a:endParaRPr lang="en-IN" dirty="0"/>
          </a:p>
        </p:txBody>
      </p:sp>
    </p:spTree>
    <p:extLst>
      <p:ext uri="{BB962C8B-B14F-4D97-AF65-F5344CB8AC3E}">
        <p14:creationId xmlns:p14="http://schemas.microsoft.com/office/powerpoint/2010/main" val="35589172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47"/>
          <p:cNvPicPr>
            <a:picLocks noChangeAspect="1" noChangeArrowheads="1"/>
          </p:cNvPicPr>
          <p:nvPr/>
        </p:nvPicPr>
        <p:blipFill>
          <a:blip r:embed="rId2">
            <a:extLst>
              <a:ext uri="{28A0092B-C50C-407E-A947-70E740481C1C}">
                <a14:useLocalDpi xmlns:a14="http://schemas.microsoft.com/office/drawing/2010/main" val="0"/>
              </a:ext>
            </a:extLst>
          </a:blip>
          <a:srcRect l="41183" t="39915" r="41351" b="45905"/>
          <a:stretch>
            <a:fillRect/>
          </a:stretch>
        </p:blipFill>
        <p:spPr bwMode="auto">
          <a:xfrm>
            <a:off x="9326243" y="2265680"/>
            <a:ext cx="214153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50"/>
          <p:cNvPicPr>
            <a:picLocks noChangeAspect="1" noChangeArrowheads="1"/>
          </p:cNvPicPr>
          <p:nvPr/>
        </p:nvPicPr>
        <p:blipFill>
          <a:blip r:embed="rId3">
            <a:extLst>
              <a:ext uri="{28A0092B-C50C-407E-A947-70E740481C1C}">
                <a14:useLocalDpi xmlns:a14="http://schemas.microsoft.com/office/drawing/2010/main" val="0"/>
              </a:ext>
            </a:extLst>
          </a:blip>
          <a:srcRect l="41223" t="39954" r="41225" b="45863"/>
          <a:stretch>
            <a:fillRect/>
          </a:stretch>
        </p:blipFill>
        <p:spPr bwMode="auto">
          <a:xfrm>
            <a:off x="6446201" y="2273618"/>
            <a:ext cx="2155825" cy="1355725"/>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52"/>
          <p:cNvPicPr>
            <a:picLocks noChangeAspect="1" noChangeArrowheads="1"/>
          </p:cNvPicPr>
          <p:nvPr/>
        </p:nvPicPr>
        <p:blipFill>
          <a:blip r:embed="rId4">
            <a:extLst>
              <a:ext uri="{28A0092B-C50C-407E-A947-70E740481C1C}">
                <a14:useLocalDpi xmlns:a14="http://schemas.microsoft.com/office/drawing/2010/main" val="0"/>
              </a:ext>
            </a:extLst>
          </a:blip>
          <a:srcRect l="41225" t="40189" r="41223" b="45863"/>
          <a:stretch>
            <a:fillRect/>
          </a:stretch>
        </p:blipFill>
        <p:spPr bwMode="auto">
          <a:xfrm>
            <a:off x="724217" y="2250599"/>
            <a:ext cx="2155825" cy="140176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53"/>
          <p:cNvPicPr>
            <a:picLocks noChangeAspect="1" noChangeArrowheads="1"/>
          </p:cNvPicPr>
          <p:nvPr/>
        </p:nvPicPr>
        <p:blipFill>
          <a:blip r:embed="rId5">
            <a:extLst>
              <a:ext uri="{28A0092B-C50C-407E-A947-70E740481C1C}">
                <a14:useLocalDpi xmlns:a14="http://schemas.microsoft.com/office/drawing/2010/main" val="0"/>
              </a:ext>
            </a:extLst>
          </a:blip>
          <a:srcRect l="41187" t="42790" r="41357" b="43027"/>
          <a:stretch>
            <a:fillRect/>
          </a:stretch>
        </p:blipFill>
        <p:spPr bwMode="auto">
          <a:xfrm>
            <a:off x="3604259" y="2246630"/>
            <a:ext cx="21177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76"/>
          <p:cNvPicPr>
            <a:picLocks noChangeAspect="1" noChangeArrowheads="1"/>
          </p:cNvPicPr>
          <p:nvPr/>
        </p:nvPicPr>
        <p:blipFill>
          <a:blip r:embed="rId6">
            <a:extLst>
              <a:ext uri="{28A0092B-C50C-407E-A947-70E740481C1C}">
                <a14:useLocalDpi xmlns:a14="http://schemas.microsoft.com/office/drawing/2010/main" val="0"/>
              </a:ext>
            </a:extLst>
          </a:blip>
          <a:srcRect l="1498" t="23077" r="49535" b="62721"/>
          <a:stretch>
            <a:fillRect/>
          </a:stretch>
        </p:blipFill>
        <p:spPr bwMode="auto">
          <a:xfrm>
            <a:off x="3177381" y="4349750"/>
            <a:ext cx="5837238" cy="18827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7"/>
          <p:cNvSpPr>
            <a:spLocks noChangeArrowheads="1"/>
          </p:cNvSpPr>
          <p:nvPr/>
        </p:nvSpPr>
        <p:spPr bwMode="auto">
          <a:xfrm>
            <a:off x="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Mangal"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8"/>
          <p:cNvSpPr>
            <a:spLocks noChangeArrowheads="1"/>
          </p:cNvSpPr>
          <p:nvPr/>
        </p:nvSpPr>
        <p:spPr bwMode="auto">
          <a:xfrm>
            <a:off x="0" y="3184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9"/>
          <p:cNvSpPr>
            <a:spLocks noChangeArrowheads="1"/>
          </p:cNvSpPr>
          <p:nvPr/>
        </p:nvSpPr>
        <p:spPr bwMode="auto">
          <a:xfrm>
            <a:off x="0" y="4586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Mangal"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10"/>
          <p:cNvSpPr>
            <a:spLocks noChangeArrowheads="1"/>
          </p:cNvSpPr>
          <p:nvPr/>
        </p:nvSpPr>
        <p:spPr bwMode="auto">
          <a:xfrm>
            <a:off x="0" y="5995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11"/>
          <p:cNvSpPr>
            <a:spLocks noChangeArrowheads="1"/>
          </p:cNvSpPr>
          <p:nvPr/>
        </p:nvSpPr>
        <p:spPr bwMode="auto">
          <a:xfrm>
            <a:off x="0" y="78787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Subtitle 3"/>
          <p:cNvSpPr>
            <a:spLocks noGrp="1"/>
          </p:cNvSpPr>
          <p:nvPr>
            <p:ph type="subTitle" idx="13"/>
          </p:nvPr>
        </p:nvSpPr>
        <p:spPr>
          <a:xfrm>
            <a:off x="3048000" y="345739"/>
            <a:ext cx="9144000" cy="714499"/>
          </a:xfrm>
        </p:spPr>
        <p:txBody>
          <a:bodyPr/>
          <a:lstStyle/>
          <a:p>
            <a:r>
              <a:rPr lang="en-US" dirty="0" smtClean="0"/>
              <a:t>Validation's</a:t>
            </a:r>
            <a:endParaRPr lang="en-IN" dirty="0"/>
          </a:p>
        </p:txBody>
      </p:sp>
    </p:spTree>
    <p:extLst>
      <p:ext uri="{BB962C8B-B14F-4D97-AF65-F5344CB8AC3E}">
        <p14:creationId xmlns:p14="http://schemas.microsoft.com/office/powerpoint/2010/main" val="1348797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838200" y="15959"/>
            <a:ext cx="11353801" cy="1325563"/>
          </a:xfrm>
        </p:spPr>
        <p:txBody>
          <a:bodyPr/>
          <a:lstStyle/>
          <a:p>
            <a:pPr lvl="0"/>
            <a:r>
              <a:rPr lang="en-US" dirty="0" smtClean="0"/>
              <a:t>10. </a:t>
            </a:r>
            <a:r>
              <a:rPr lang="en-IN" dirty="0" smtClean="0"/>
              <a:t>Limitations</a:t>
            </a:r>
            <a:endParaRPr lang="en-IN" dirty="0"/>
          </a:p>
        </p:txBody>
      </p:sp>
      <p:sp>
        <p:nvSpPr>
          <p:cNvPr id="6" name="Content Placeholder 2"/>
          <p:cNvSpPr>
            <a:spLocks noGrp="1"/>
          </p:cNvSpPr>
          <p:nvPr>
            <p:ph idx="1"/>
          </p:nvPr>
        </p:nvSpPr>
        <p:spPr>
          <a:xfrm>
            <a:off x="838202" y="2206487"/>
            <a:ext cx="10515600" cy="3691393"/>
          </a:xfrm>
        </p:spPr>
        <p:txBody>
          <a:bodyPr>
            <a:noAutofit/>
          </a:bodyPr>
          <a:lstStyle/>
          <a:p>
            <a:pPr lvl="0"/>
            <a:r>
              <a:rPr lang="en-US" sz="2800" dirty="0" smtClean="0"/>
              <a:t>This system is created with the help of </a:t>
            </a:r>
            <a:r>
              <a:rPr lang="en-US" sz="2800" dirty="0" err="1" smtClean="0"/>
              <a:t>jdk</a:t>
            </a:r>
            <a:r>
              <a:rPr lang="en-US" sz="2800" dirty="0" smtClean="0"/>
              <a:t> 13 and on some platforms it works slower because of some bugs </a:t>
            </a:r>
          </a:p>
          <a:p>
            <a:pPr lvl="0"/>
            <a:r>
              <a:rPr lang="en-US" sz="2800" dirty="0" smtClean="0"/>
              <a:t>In NSS Management System some glitches are there because of the front end is also designed in java and it is slower than other technologies </a:t>
            </a:r>
          </a:p>
          <a:p>
            <a:pPr lvl="0"/>
            <a:r>
              <a:rPr lang="en-US" sz="2800" dirty="0" smtClean="0"/>
              <a:t>Mail sending is old technology in the world of Whatsapp but trying to provide free API for sending message on </a:t>
            </a:r>
            <a:r>
              <a:rPr lang="en-US" sz="2800" dirty="0" err="1" smtClean="0"/>
              <a:t>whatsapp</a:t>
            </a:r>
            <a:r>
              <a:rPr lang="en-US" sz="2800" dirty="0" smtClean="0"/>
              <a:t> with python platform technologies</a:t>
            </a:r>
            <a:endParaRPr lang="en-IN" sz="2800" dirty="0"/>
          </a:p>
          <a:p>
            <a:pPr lvl="0"/>
            <a:endParaRPr lang="en-IN" sz="2800" dirty="0"/>
          </a:p>
        </p:txBody>
      </p:sp>
    </p:spTree>
    <p:extLst>
      <p:ext uri="{BB962C8B-B14F-4D97-AF65-F5344CB8AC3E}">
        <p14:creationId xmlns:p14="http://schemas.microsoft.com/office/powerpoint/2010/main" val="6481378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838200" y="15959"/>
            <a:ext cx="11353801" cy="1325563"/>
          </a:xfrm>
        </p:spPr>
        <p:txBody>
          <a:bodyPr/>
          <a:lstStyle/>
          <a:p>
            <a:pPr lvl="0"/>
            <a:r>
              <a:rPr lang="en-US" dirty="0" smtClean="0"/>
              <a:t>11. </a:t>
            </a:r>
            <a:r>
              <a:rPr lang="en-IN" dirty="0"/>
              <a:t>FUTURE ENHANCEMENTS</a:t>
            </a:r>
          </a:p>
        </p:txBody>
      </p:sp>
      <p:sp>
        <p:nvSpPr>
          <p:cNvPr id="8" name="Content Placeholder 2"/>
          <p:cNvSpPr>
            <a:spLocks noGrp="1"/>
          </p:cNvSpPr>
          <p:nvPr>
            <p:ph idx="1"/>
          </p:nvPr>
        </p:nvSpPr>
        <p:spPr>
          <a:xfrm>
            <a:off x="838202" y="2206487"/>
            <a:ext cx="10515600" cy="3691393"/>
          </a:xfrm>
        </p:spPr>
        <p:txBody>
          <a:bodyPr>
            <a:noAutofit/>
          </a:bodyPr>
          <a:lstStyle/>
          <a:p>
            <a:pPr lvl="0"/>
            <a:r>
              <a:rPr lang="en-US" sz="2800" dirty="0"/>
              <a:t>We Can Update This System Into Fully Functionally Online System Also With The Help Of Network Component’s To Take Input From Student Directly With The Help Of </a:t>
            </a:r>
            <a:r>
              <a:rPr lang="en-US" sz="2800" dirty="0" smtClean="0"/>
              <a:t>JSP</a:t>
            </a:r>
          </a:p>
          <a:p>
            <a:r>
              <a:rPr lang="en-US" sz="2800" dirty="0"/>
              <a:t>The Bugs And Some Logical Errors Will Solved In The Next Update</a:t>
            </a:r>
            <a:endParaRPr lang="en-IN" sz="2800" dirty="0"/>
          </a:p>
          <a:p>
            <a:r>
              <a:rPr lang="en-US" sz="2800" dirty="0"/>
              <a:t>Class wise Or Unit Wise Excel file can be Exported In Next Update</a:t>
            </a:r>
            <a:endParaRPr lang="en-IN" sz="2800" dirty="0"/>
          </a:p>
          <a:p>
            <a:r>
              <a:rPr lang="en-US" sz="2800" dirty="0"/>
              <a:t>Student Gallery Will Also Added In the next Update for Students</a:t>
            </a:r>
            <a:endParaRPr lang="en-IN" sz="2800" dirty="0"/>
          </a:p>
          <a:p>
            <a:r>
              <a:rPr lang="en-US" sz="2800" dirty="0"/>
              <a:t>Individual Student And Teacher Login Will provided In Next Update</a:t>
            </a:r>
            <a:endParaRPr lang="en-IN" sz="2800" dirty="0"/>
          </a:p>
          <a:p>
            <a:pPr lvl="0"/>
            <a:endParaRPr lang="en-IN" sz="2800" dirty="0"/>
          </a:p>
        </p:txBody>
      </p:sp>
    </p:spTree>
    <p:extLst>
      <p:ext uri="{BB962C8B-B14F-4D97-AF65-F5344CB8AC3E}">
        <p14:creationId xmlns:p14="http://schemas.microsoft.com/office/powerpoint/2010/main" val="2650011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580" y="1856899"/>
            <a:ext cx="8244840" cy="463772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6" name="Subtitle 3"/>
          <p:cNvSpPr>
            <a:spLocks noGrp="1"/>
          </p:cNvSpPr>
          <p:nvPr>
            <p:ph type="subTitle" idx="13"/>
          </p:nvPr>
        </p:nvSpPr>
        <p:spPr>
          <a:xfrm>
            <a:off x="3048000" y="345739"/>
            <a:ext cx="9144000" cy="714499"/>
          </a:xfrm>
        </p:spPr>
        <p:txBody>
          <a:bodyPr/>
          <a:lstStyle/>
          <a:p>
            <a:r>
              <a:rPr lang="en-US" dirty="0" smtClean="0"/>
              <a:t>Currently working on photo gallery</a:t>
            </a:r>
            <a:endParaRPr lang="en-IN" dirty="0"/>
          </a:p>
        </p:txBody>
      </p:sp>
    </p:spTree>
    <p:extLst>
      <p:ext uri="{BB962C8B-B14F-4D97-AF65-F5344CB8AC3E}">
        <p14:creationId xmlns:p14="http://schemas.microsoft.com/office/powerpoint/2010/main" val="24796346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640" y="1706880"/>
            <a:ext cx="6055360" cy="5043244"/>
          </a:xfrm>
        </p:spPr>
        <p:txBody>
          <a:bodyPr>
            <a:noAutofit/>
          </a:bodyPr>
          <a:lstStyle/>
          <a:p>
            <a:pPr marL="0" indent="0">
              <a:buNone/>
            </a:pPr>
            <a:endParaRPr lang="en-IN" sz="2400" dirty="0" smtClean="0"/>
          </a:p>
          <a:p>
            <a:pPr marL="0" indent="0">
              <a:buNone/>
            </a:pPr>
            <a:r>
              <a:rPr lang="en-IN" sz="2400" dirty="0" smtClean="0"/>
              <a:t>Programming </a:t>
            </a:r>
            <a:r>
              <a:rPr lang="en-IN" sz="2400" dirty="0"/>
              <a:t>Language -:</a:t>
            </a:r>
          </a:p>
          <a:p>
            <a:pPr>
              <a:buFont typeface="Wingdings" pitchFamily="2" charset="2"/>
              <a:buChar char="Ø"/>
            </a:pPr>
            <a:r>
              <a:rPr lang="en-IN" sz="1800" dirty="0"/>
              <a:t>Java (frontend)</a:t>
            </a:r>
          </a:p>
          <a:p>
            <a:pPr>
              <a:buFont typeface="Wingdings" pitchFamily="2" charset="2"/>
              <a:buChar char="Ø"/>
            </a:pPr>
            <a:r>
              <a:rPr lang="en-US" sz="1800" dirty="0"/>
              <a:t>Java (backend)</a:t>
            </a:r>
            <a:endParaRPr lang="en-IN" sz="1800" dirty="0"/>
          </a:p>
          <a:p>
            <a:pPr>
              <a:buFont typeface="Wingdings" pitchFamily="2" charset="2"/>
              <a:buChar char="Ø"/>
            </a:pPr>
            <a:r>
              <a:rPr lang="en-IN" sz="1800" dirty="0"/>
              <a:t>Structured Query Language (SQL) (Database</a:t>
            </a:r>
            <a:r>
              <a:rPr lang="en-IN" sz="1800" dirty="0" smtClean="0"/>
              <a:t>)</a:t>
            </a:r>
          </a:p>
          <a:p>
            <a:pPr marL="0" indent="0">
              <a:buNone/>
            </a:pPr>
            <a:endParaRPr lang="en-IN" sz="1800" dirty="0"/>
          </a:p>
          <a:p>
            <a:pPr marL="0" indent="0">
              <a:buNone/>
            </a:pPr>
            <a:r>
              <a:rPr lang="en-IN" sz="2400" dirty="0"/>
              <a:t>Type of Connection -:</a:t>
            </a:r>
          </a:p>
          <a:p>
            <a:pPr>
              <a:buFont typeface="Wingdings" pitchFamily="2" charset="2"/>
              <a:buChar char="Ø"/>
            </a:pPr>
            <a:r>
              <a:rPr lang="en-IN" sz="1800" dirty="0"/>
              <a:t>JDBC</a:t>
            </a:r>
          </a:p>
          <a:p>
            <a:endParaRPr lang="en-US" sz="500" dirty="0" smtClean="0"/>
          </a:p>
          <a:p>
            <a:pPr marL="0" lvl="0" indent="0">
              <a:buNone/>
            </a:pPr>
            <a:r>
              <a:rPr lang="en-IN" sz="2400" dirty="0" smtClean="0">
                <a:solidFill>
                  <a:prstClr val="black"/>
                </a:solidFill>
              </a:rPr>
              <a:t>Designed &amp; Developed with-:</a:t>
            </a:r>
          </a:p>
          <a:p>
            <a:pPr lvl="0">
              <a:buFont typeface="Wingdings" pitchFamily="2" charset="2"/>
              <a:buChar char="Ø"/>
            </a:pPr>
            <a:r>
              <a:rPr lang="en-IN" sz="1800" dirty="0" smtClean="0">
                <a:solidFill>
                  <a:prstClr val="black"/>
                </a:solidFill>
              </a:rPr>
              <a:t>Apache </a:t>
            </a:r>
            <a:r>
              <a:rPr lang="en-IN" sz="1800" dirty="0" err="1" smtClean="0">
                <a:solidFill>
                  <a:prstClr val="black"/>
                </a:solidFill>
              </a:rPr>
              <a:t>NetBeans</a:t>
            </a:r>
            <a:r>
              <a:rPr lang="en-IN" sz="1800" dirty="0" smtClean="0">
                <a:solidFill>
                  <a:prstClr val="black"/>
                </a:solidFill>
              </a:rPr>
              <a:t> IDE 11.2</a:t>
            </a:r>
          </a:p>
          <a:p>
            <a:pPr lvl="0">
              <a:buFont typeface="Wingdings" pitchFamily="2" charset="2"/>
              <a:buChar char="Ø"/>
            </a:pPr>
            <a:r>
              <a:rPr lang="en-US" sz="1800" dirty="0" smtClean="0">
                <a:solidFill>
                  <a:prstClr val="black"/>
                </a:solidFill>
              </a:rPr>
              <a:t>MySQL Client Server 8.0</a:t>
            </a:r>
            <a:endParaRPr lang="en-IN" sz="2400" dirty="0">
              <a:solidFill>
                <a:prstClr val="black"/>
              </a:solidFill>
            </a:endParaRPr>
          </a:p>
          <a:p>
            <a:endParaRPr lang="en-IN" sz="500" dirty="0"/>
          </a:p>
        </p:txBody>
      </p:sp>
      <p:sp>
        <p:nvSpPr>
          <p:cNvPr id="3" name="Title 2"/>
          <p:cNvSpPr>
            <a:spLocks noGrp="1"/>
          </p:cNvSpPr>
          <p:nvPr>
            <p:ph type="title"/>
          </p:nvPr>
        </p:nvSpPr>
        <p:spPr/>
        <p:txBody>
          <a:bodyPr/>
          <a:lstStyle/>
          <a:p>
            <a:r>
              <a:rPr lang="en-US" dirty="0" smtClean="0"/>
              <a:t>2. Requirement's</a:t>
            </a:r>
            <a:endParaRPr lang="en-IN" dirty="0"/>
          </a:p>
        </p:txBody>
      </p:sp>
      <p:sp>
        <p:nvSpPr>
          <p:cNvPr id="8" name="Subtitle 7"/>
          <p:cNvSpPr>
            <a:spLocks noGrp="1"/>
          </p:cNvSpPr>
          <p:nvPr>
            <p:ph type="subTitle" idx="13"/>
          </p:nvPr>
        </p:nvSpPr>
        <p:spPr/>
        <p:txBody>
          <a:bodyPr/>
          <a:lstStyle/>
          <a:p>
            <a:r>
              <a:rPr lang="en-US" dirty="0" smtClean="0"/>
              <a:t>Software Requirement’s</a:t>
            </a:r>
            <a:endParaRPr lang="en-IN" dirty="0"/>
          </a:p>
        </p:txBody>
      </p:sp>
      <p:sp>
        <p:nvSpPr>
          <p:cNvPr id="11" name="Content Placeholder 1"/>
          <p:cNvSpPr txBox="1">
            <a:spLocks/>
          </p:cNvSpPr>
          <p:nvPr/>
        </p:nvSpPr>
        <p:spPr>
          <a:xfrm>
            <a:off x="142240" y="1706880"/>
            <a:ext cx="5933440" cy="50393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Font typeface="Arial" panose="020B0604020202020204" pitchFamily="34" charset="0"/>
              <a:buNone/>
            </a:pPr>
            <a:endParaRPr lang="en-IN" sz="2400" dirty="0" smtClean="0"/>
          </a:p>
          <a:p>
            <a:pPr marL="0" lvl="1" indent="0">
              <a:spcBef>
                <a:spcPts val="1000"/>
              </a:spcBef>
              <a:buFont typeface="Arial" panose="020B0604020202020204" pitchFamily="34" charset="0"/>
              <a:buNone/>
            </a:pPr>
            <a:r>
              <a:rPr lang="en-IN" sz="2400" dirty="0" smtClean="0"/>
              <a:t>Operating System -:</a:t>
            </a:r>
          </a:p>
          <a:p>
            <a:pPr>
              <a:buFont typeface="Wingdings" pitchFamily="2" charset="2"/>
              <a:buChar char="Ø"/>
            </a:pPr>
            <a:r>
              <a:rPr lang="en-IN" sz="1800" dirty="0" smtClean="0"/>
              <a:t>Windows XP (Any Service Pack)</a:t>
            </a:r>
          </a:p>
          <a:p>
            <a:pPr>
              <a:buFont typeface="Wingdings" pitchFamily="2" charset="2"/>
              <a:buChar char="Ø"/>
            </a:pPr>
            <a:r>
              <a:rPr lang="en-IN" sz="1800" dirty="0" smtClean="0"/>
              <a:t>Windows 7, 8, 8.1, 10 (both 32-bit &amp; 62-bit)</a:t>
            </a:r>
          </a:p>
          <a:p>
            <a:pPr marL="0" indent="0">
              <a:buNone/>
            </a:pPr>
            <a:endParaRPr lang="en-IN" sz="1800" dirty="0" smtClean="0"/>
          </a:p>
          <a:p>
            <a:pPr marL="0" indent="0">
              <a:buFont typeface="Arial" panose="020B0604020202020204" pitchFamily="34" charset="0"/>
              <a:buNone/>
            </a:pPr>
            <a:r>
              <a:rPr lang="en-IN" sz="2400" dirty="0" smtClean="0"/>
              <a:t>Software’s -:</a:t>
            </a:r>
          </a:p>
          <a:p>
            <a:pPr>
              <a:buFont typeface="Wingdings" pitchFamily="2" charset="2"/>
              <a:buChar char="Ø"/>
            </a:pPr>
            <a:r>
              <a:rPr lang="en-IN" sz="1800" dirty="0" smtClean="0"/>
              <a:t>PDF viewer</a:t>
            </a:r>
          </a:p>
          <a:p>
            <a:pPr>
              <a:buFont typeface="Wingdings" pitchFamily="2" charset="2"/>
              <a:buChar char="Ø"/>
            </a:pPr>
            <a:r>
              <a:rPr lang="en-IN" sz="1800" dirty="0" smtClean="0"/>
              <a:t>MySQL 8.0 or Latest</a:t>
            </a:r>
          </a:p>
          <a:p>
            <a:pPr>
              <a:buFont typeface="Wingdings" pitchFamily="2" charset="2"/>
              <a:buChar char="Ø"/>
            </a:pPr>
            <a:r>
              <a:rPr lang="en-IN" sz="1800" dirty="0" smtClean="0"/>
              <a:t>JDK 1.8 or Latest </a:t>
            </a:r>
          </a:p>
          <a:p>
            <a:pPr>
              <a:buFont typeface="Wingdings" pitchFamily="2" charset="2"/>
              <a:buChar char="Ø"/>
            </a:pPr>
            <a:r>
              <a:rPr lang="en-US" sz="1800" dirty="0" smtClean="0"/>
              <a:t>Microsoft Excel </a:t>
            </a:r>
            <a:r>
              <a:rPr lang="en-IN" sz="1800" dirty="0" smtClean="0"/>
              <a:t>2007 or higher / Any Excel viewer </a:t>
            </a:r>
          </a:p>
        </p:txBody>
      </p:sp>
    </p:spTree>
    <p:extLst>
      <p:ext uri="{BB962C8B-B14F-4D97-AF65-F5344CB8AC3E}">
        <p14:creationId xmlns:p14="http://schemas.microsoft.com/office/powerpoint/2010/main" val="27635835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Here to se video of </a:t>
            </a:r>
            <a:r>
              <a:rPr lang="en-US" dirty="0" smtClean="0"/>
              <a:t>System</a:t>
            </a:r>
            <a:endParaRPr lang="en-IN" dirty="0"/>
          </a:p>
        </p:txBody>
      </p:sp>
      <p:sp>
        <p:nvSpPr>
          <p:cNvPr id="2" name="TextBox 1"/>
          <p:cNvSpPr txBox="1"/>
          <p:nvPr/>
        </p:nvSpPr>
        <p:spPr>
          <a:xfrm>
            <a:off x="1390891" y="3244334"/>
            <a:ext cx="9410218" cy="646331"/>
          </a:xfrm>
          <a:prstGeom prst="rect">
            <a:avLst/>
          </a:prstGeom>
          <a:noFill/>
        </p:spPr>
        <p:txBody>
          <a:bodyPr wrap="square" rtlCol="0">
            <a:spAutoFit/>
          </a:bodyPr>
          <a:lstStyle/>
          <a:p>
            <a:pPr algn="ctr"/>
            <a:r>
              <a:rPr lang="en-IN" sz="3600" dirty="0">
                <a:hlinkClick r:id="rId2"/>
              </a:rPr>
              <a:t>https://</a:t>
            </a:r>
            <a:r>
              <a:rPr lang="en-IN" sz="3600" dirty="0" smtClean="0">
                <a:hlinkClick r:id="rId2"/>
              </a:rPr>
              <a:t>youtu.be/KPgNUR0Uq9s </a:t>
            </a:r>
            <a:endParaRPr lang="en-IN" sz="3600" dirty="0"/>
          </a:p>
        </p:txBody>
      </p:sp>
    </p:spTree>
    <p:extLst>
      <p:ext uri="{BB962C8B-B14F-4D97-AF65-F5344CB8AC3E}">
        <p14:creationId xmlns:p14="http://schemas.microsoft.com/office/powerpoint/2010/main" val="1333444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640" y="1706880"/>
            <a:ext cx="6055360" cy="5043244"/>
          </a:xfrm>
        </p:spPr>
        <p:txBody>
          <a:bodyPr>
            <a:noAutofit/>
          </a:bodyPr>
          <a:lstStyle/>
          <a:p>
            <a:pPr marL="0" indent="0">
              <a:buNone/>
            </a:pPr>
            <a:endParaRPr lang="en-IN" sz="2400" dirty="0" smtClean="0"/>
          </a:p>
          <a:p>
            <a:r>
              <a:rPr lang="en-IN" sz="2400" dirty="0"/>
              <a:t>Hard Disk </a:t>
            </a:r>
            <a:r>
              <a:rPr lang="en-IN" sz="2400" dirty="0" smtClean="0"/>
              <a:t>-:</a:t>
            </a:r>
            <a:endParaRPr lang="en-IN" sz="2400" dirty="0"/>
          </a:p>
          <a:p>
            <a:pPr>
              <a:buFont typeface="Wingdings" pitchFamily="2" charset="2"/>
              <a:buChar char="Ø"/>
            </a:pPr>
            <a:r>
              <a:rPr lang="en-IN" sz="1800" dirty="0"/>
              <a:t>Total Disk Size </a:t>
            </a:r>
            <a:r>
              <a:rPr lang="en-IN" sz="1800" dirty="0" smtClean="0"/>
              <a:t>Minimum 800 MB </a:t>
            </a:r>
            <a:r>
              <a:rPr lang="en-IN" sz="1800" dirty="0"/>
              <a:t>or More</a:t>
            </a:r>
          </a:p>
          <a:p>
            <a:pPr>
              <a:buFont typeface="Wingdings" pitchFamily="2" charset="2"/>
              <a:buChar char="Ø"/>
            </a:pPr>
            <a:r>
              <a:rPr lang="en-IN" sz="1800" dirty="0"/>
              <a:t>Free Space 1.5 Gb or More</a:t>
            </a:r>
          </a:p>
          <a:p>
            <a:pPr marL="0" indent="0">
              <a:buNone/>
            </a:pPr>
            <a:endParaRPr lang="en-IN" sz="1800" dirty="0"/>
          </a:p>
          <a:p>
            <a:r>
              <a:rPr lang="en-IN" sz="2400" dirty="0"/>
              <a:t>Screen Resolution -:</a:t>
            </a:r>
          </a:p>
          <a:p>
            <a:pPr>
              <a:buFont typeface="Wingdings" pitchFamily="2" charset="2"/>
              <a:buChar char="Ø"/>
            </a:pPr>
            <a:r>
              <a:rPr lang="en-IN" sz="1800" dirty="0" smtClean="0"/>
              <a:t>1024 x 786, </a:t>
            </a:r>
            <a:r>
              <a:rPr lang="en-IN" sz="1800" dirty="0"/>
              <a:t>256 Colour Resolution Minimum</a:t>
            </a:r>
          </a:p>
          <a:p>
            <a:endParaRPr lang="en-IN" sz="500" dirty="0"/>
          </a:p>
        </p:txBody>
      </p:sp>
      <p:sp>
        <p:nvSpPr>
          <p:cNvPr id="8" name="Subtitle 7"/>
          <p:cNvSpPr>
            <a:spLocks noGrp="1"/>
          </p:cNvSpPr>
          <p:nvPr>
            <p:ph type="subTitle" idx="13"/>
          </p:nvPr>
        </p:nvSpPr>
        <p:spPr/>
        <p:txBody>
          <a:bodyPr/>
          <a:lstStyle/>
          <a:p>
            <a:r>
              <a:rPr lang="en-US" dirty="0" smtClean="0"/>
              <a:t>Hardware Requirement’s</a:t>
            </a:r>
            <a:endParaRPr lang="en-IN" dirty="0"/>
          </a:p>
        </p:txBody>
      </p:sp>
      <p:sp>
        <p:nvSpPr>
          <p:cNvPr id="11" name="Content Placeholder 1"/>
          <p:cNvSpPr txBox="1">
            <a:spLocks/>
          </p:cNvSpPr>
          <p:nvPr/>
        </p:nvSpPr>
        <p:spPr>
          <a:xfrm>
            <a:off x="142240" y="1706880"/>
            <a:ext cx="5933440" cy="50393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Font typeface="Arial" panose="020B0604020202020204" pitchFamily="34" charset="0"/>
              <a:buNone/>
            </a:pPr>
            <a:endParaRPr lang="en-IN" sz="2400" dirty="0" smtClean="0"/>
          </a:p>
          <a:p>
            <a:pPr marL="0" lvl="1" indent="0">
              <a:spcBef>
                <a:spcPts val="1000"/>
              </a:spcBef>
              <a:buNone/>
            </a:pPr>
            <a:r>
              <a:rPr lang="en-IN" sz="2400" dirty="0"/>
              <a:t>Processor </a:t>
            </a:r>
            <a:r>
              <a:rPr lang="en-IN" sz="2400" dirty="0" smtClean="0"/>
              <a:t>-:</a:t>
            </a:r>
          </a:p>
          <a:p>
            <a:pPr marL="285750" lvl="1" indent="-285750">
              <a:spcBef>
                <a:spcPts val="1000"/>
              </a:spcBef>
              <a:buFont typeface="Wingdings" pitchFamily="2" charset="2"/>
              <a:buChar char="Ø"/>
            </a:pPr>
            <a:r>
              <a:rPr lang="en-US" sz="1800" dirty="0"/>
              <a:t>Intel Pentium-III or above, 600 </a:t>
            </a:r>
            <a:r>
              <a:rPr lang="en-US" sz="1800" dirty="0" smtClean="0"/>
              <a:t>MHz</a:t>
            </a:r>
          </a:p>
          <a:p>
            <a:pPr marL="0" lvl="1" indent="0">
              <a:spcBef>
                <a:spcPts val="1000"/>
              </a:spcBef>
              <a:buNone/>
            </a:pPr>
            <a:endParaRPr lang="en-US" sz="1800" dirty="0" smtClean="0"/>
          </a:p>
          <a:p>
            <a:pPr marL="0" lvl="1" indent="0">
              <a:spcBef>
                <a:spcPts val="1000"/>
              </a:spcBef>
              <a:buNone/>
            </a:pPr>
            <a:endParaRPr lang="en-IN" sz="1800" dirty="0" smtClean="0"/>
          </a:p>
          <a:p>
            <a:pPr marL="0" indent="0">
              <a:buNone/>
            </a:pPr>
            <a:r>
              <a:rPr lang="en-IN" sz="2400" dirty="0"/>
              <a:t>RAM </a:t>
            </a:r>
            <a:r>
              <a:rPr lang="en-IN" sz="2400" dirty="0" smtClean="0"/>
              <a:t>-:</a:t>
            </a:r>
            <a:endParaRPr lang="en-IN" sz="2400" dirty="0"/>
          </a:p>
          <a:p>
            <a:pPr>
              <a:buFont typeface="Wingdings" pitchFamily="2" charset="2"/>
              <a:buChar char="Ø"/>
            </a:pPr>
            <a:r>
              <a:rPr lang="en-IN" sz="1800" dirty="0"/>
              <a:t>Minimum 256 Mb RAM Required For System</a:t>
            </a:r>
          </a:p>
        </p:txBody>
      </p:sp>
    </p:spTree>
    <p:extLst>
      <p:ext uri="{BB962C8B-B14F-4D97-AF65-F5344CB8AC3E}">
        <p14:creationId xmlns:p14="http://schemas.microsoft.com/office/powerpoint/2010/main" val="1104198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2800" dirty="0"/>
              <a:t>Feasibility study is made to see if the project on completion will serve the purpose of the organization for the amount of work, effort and the time that spend on </a:t>
            </a:r>
            <a:r>
              <a:rPr lang="en-US" sz="2800" dirty="0" smtClean="0"/>
              <a:t>it.</a:t>
            </a:r>
          </a:p>
          <a:p>
            <a:pPr algn="just"/>
            <a:r>
              <a:rPr lang="en-US" sz="2800" dirty="0"/>
              <a:t>The document provide the feasibility of the project that is being designed and lists various areas that were considered very carefully during the feasibility study of this project such as Technical, Economic and Operational feasibilities. The following are its features:</a:t>
            </a:r>
          </a:p>
        </p:txBody>
      </p:sp>
      <p:sp>
        <p:nvSpPr>
          <p:cNvPr id="6" name="Slide Number Placeholder 5"/>
          <p:cNvSpPr>
            <a:spLocks noGrp="1"/>
          </p:cNvSpPr>
          <p:nvPr>
            <p:ph type="sldNum" sz="quarter" idx="12"/>
          </p:nvPr>
        </p:nvSpPr>
        <p:spPr/>
        <p:txBody>
          <a:bodyPr/>
          <a:lstStyle/>
          <a:p>
            <a:fld id="{0FA269BB-9CF1-436E-9ADF-E46804694E4E}" type="slidenum">
              <a:rPr lang="en-US" smtClean="0"/>
              <a:t>6</a:t>
            </a:fld>
            <a:endParaRPr lang="en-US"/>
          </a:p>
        </p:txBody>
      </p:sp>
      <p:sp>
        <p:nvSpPr>
          <p:cNvPr id="2" name="Title 1"/>
          <p:cNvSpPr>
            <a:spLocks noGrp="1"/>
          </p:cNvSpPr>
          <p:nvPr>
            <p:ph type="title"/>
          </p:nvPr>
        </p:nvSpPr>
        <p:spPr/>
        <p:txBody>
          <a:bodyPr/>
          <a:lstStyle/>
          <a:p>
            <a:r>
              <a:rPr lang="en-US" dirty="0" smtClean="0"/>
              <a:t>3. Feasibility study</a:t>
            </a:r>
            <a:endParaRPr lang="en-US" dirty="0"/>
          </a:p>
        </p:txBody>
      </p:sp>
    </p:spTree>
    <p:extLst>
      <p:ext uri="{BB962C8B-B14F-4D97-AF65-F5344CB8AC3E}">
        <p14:creationId xmlns:p14="http://schemas.microsoft.com/office/powerpoint/2010/main" val="2520003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2" y="1981200"/>
            <a:ext cx="10515600" cy="4450080"/>
          </a:xfrm>
        </p:spPr>
        <p:txBody>
          <a:bodyPr>
            <a:normAutofit/>
          </a:bodyPr>
          <a:lstStyle/>
          <a:p>
            <a:pPr marL="0" lvl="0" indent="0">
              <a:buNone/>
            </a:pPr>
            <a:r>
              <a:rPr lang="en-US" sz="2400" b="1" dirty="0" smtClean="0"/>
              <a:t>1. TECHNICAL FEASIBILITY:-</a:t>
            </a:r>
            <a:endParaRPr lang="en-IN" sz="2400" dirty="0"/>
          </a:p>
          <a:p>
            <a:pPr marL="0" indent="0">
              <a:buNone/>
            </a:pPr>
            <a:r>
              <a:rPr lang="en-US" sz="2400" b="1" dirty="0"/>
              <a:t>	</a:t>
            </a:r>
            <a:r>
              <a:rPr lang="en-US" sz="2400" dirty="0" smtClean="0"/>
              <a:t>The </a:t>
            </a:r>
            <a:r>
              <a:rPr lang="en-US" sz="2400" dirty="0"/>
              <a:t>system must be evaluated from the technical point of view first. The assessment of this feasibility must be based on an outline design of the system requirement in the terms of input, output, programs and procedures. Having identified an outline system, the investigation must go on to suggest the type of equipment, required method developing the system, of running the system once it has been designed.</a:t>
            </a:r>
            <a:endParaRPr lang="en-IN" sz="2400" dirty="0"/>
          </a:p>
          <a:p>
            <a:pPr>
              <a:buFont typeface="Wingdings" pitchFamily="2" charset="2"/>
              <a:buChar char="Ø"/>
            </a:pPr>
            <a:r>
              <a:rPr lang="en-US" sz="2400" dirty="0"/>
              <a:t>Technical issues raised during the investigation are:</a:t>
            </a:r>
            <a:endParaRPr lang="en-IN" sz="2400" dirty="0"/>
          </a:p>
          <a:p>
            <a:pPr lvl="0">
              <a:buFont typeface="Wingdings" pitchFamily="2" charset="2"/>
              <a:buChar char="Ø"/>
            </a:pPr>
            <a:r>
              <a:rPr lang="en-US" sz="2400" dirty="0"/>
              <a:t>Does the existing technology sufficient for the suggested one?</a:t>
            </a:r>
            <a:endParaRPr lang="en-IN" sz="2400" dirty="0"/>
          </a:p>
          <a:p>
            <a:pPr lvl="0">
              <a:buFont typeface="Wingdings" pitchFamily="2" charset="2"/>
              <a:buChar char="Ø"/>
            </a:pPr>
            <a:r>
              <a:rPr lang="en-US" sz="2400" dirty="0"/>
              <a:t>Can the system expand if developed?</a:t>
            </a:r>
            <a:endParaRPr lang="en-IN" sz="2400" dirty="0"/>
          </a:p>
          <a:p>
            <a:endParaRPr lang="en-IN" sz="2400" dirty="0"/>
          </a:p>
        </p:txBody>
      </p:sp>
      <p:sp>
        <p:nvSpPr>
          <p:cNvPr id="3" name="Title 2"/>
          <p:cNvSpPr>
            <a:spLocks noGrp="1"/>
          </p:cNvSpPr>
          <p:nvPr>
            <p:ph type="title"/>
          </p:nvPr>
        </p:nvSpPr>
        <p:spPr/>
        <p:txBody>
          <a:bodyPr/>
          <a:lstStyle/>
          <a:p>
            <a:r>
              <a:rPr lang="en-US" dirty="0"/>
              <a:t>3</a:t>
            </a:r>
            <a:r>
              <a:rPr lang="en-US" dirty="0" smtClean="0"/>
              <a:t>.1 Types of feasibility study</a:t>
            </a:r>
            <a:endParaRPr lang="en-IN" dirty="0"/>
          </a:p>
        </p:txBody>
      </p:sp>
    </p:spTree>
    <p:extLst>
      <p:ext uri="{BB962C8B-B14F-4D97-AF65-F5344CB8AC3E}">
        <p14:creationId xmlns:p14="http://schemas.microsoft.com/office/powerpoint/2010/main" val="1930105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2" y="2021287"/>
            <a:ext cx="10515600" cy="3970476"/>
          </a:xfrm>
        </p:spPr>
        <p:txBody>
          <a:bodyPr>
            <a:noAutofit/>
          </a:bodyPr>
          <a:lstStyle/>
          <a:p>
            <a:pPr marL="0" lvl="0" indent="0">
              <a:buNone/>
            </a:pPr>
            <a:r>
              <a:rPr lang="en-US" sz="2400" b="1" dirty="0" smtClean="0"/>
              <a:t>2. ECONOMIC </a:t>
            </a:r>
            <a:r>
              <a:rPr lang="en-US" sz="2400" b="1" dirty="0"/>
              <a:t>FEASIBILITY</a:t>
            </a:r>
            <a:endParaRPr lang="en-IN" sz="2400" dirty="0"/>
          </a:p>
          <a:p>
            <a:pPr marL="0" indent="0">
              <a:buNone/>
            </a:pPr>
            <a:r>
              <a:rPr lang="en-US" sz="2400" dirty="0" smtClean="0"/>
              <a:t>	The </a:t>
            </a:r>
            <a:r>
              <a:rPr lang="en-US" sz="2400" dirty="0"/>
              <a:t>developing system must be justified by cost and benefit. Criteria to ensure that effort is concentrated on project, which will give best, return at the earliest. One of the factors, which affect the development of a new system, is the cost it would require.</a:t>
            </a:r>
            <a:endParaRPr lang="en-IN" sz="2400" dirty="0"/>
          </a:p>
          <a:p>
            <a:pPr>
              <a:buFont typeface="Wingdings" pitchFamily="2" charset="2"/>
              <a:buChar char="Ø"/>
            </a:pPr>
            <a:r>
              <a:rPr lang="en-US" sz="2400" dirty="0"/>
              <a:t>The following are some of the important financial questions asked during preliminary investigation: </a:t>
            </a:r>
            <a:endParaRPr lang="en-IN" sz="2400" dirty="0"/>
          </a:p>
          <a:p>
            <a:pPr lvl="0">
              <a:buFont typeface="Wingdings" pitchFamily="2" charset="2"/>
              <a:buChar char="Ø"/>
            </a:pPr>
            <a:r>
              <a:rPr lang="en-US" sz="2400" dirty="0"/>
              <a:t>The costs conduct a full system investigation.</a:t>
            </a:r>
            <a:endParaRPr lang="en-IN" sz="2400" dirty="0"/>
          </a:p>
          <a:p>
            <a:pPr lvl="0">
              <a:buFont typeface="Wingdings" pitchFamily="2" charset="2"/>
              <a:buChar char="Ø"/>
            </a:pPr>
            <a:r>
              <a:rPr lang="en-US" sz="2400" dirty="0"/>
              <a:t>The cost of the hardware and software.</a:t>
            </a:r>
            <a:endParaRPr lang="en-IN" sz="2400" dirty="0"/>
          </a:p>
          <a:p>
            <a:pPr lvl="0">
              <a:buFont typeface="Wingdings" pitchFamily="2" charset="2"/>
              <a:buChar char="Ø"/>
            </a:pPr>
            <a:r>
              <a:rPr lang="en-US" sz="2400" dirty="0"/>
              <a:t>The benefits in the form of reduced costs or fewer costly errors.</a:t>
            </a:r>
            <a:endParaRPr lang="en-IN" sz="2400" dirty="0"/>
          </a:p>
          <a:p>
            <a:endParaRPr lang="en-IN" sz="2400" dirty="0"/>
          </a:p>
        </p:txBody>
      </p:sp>
    </p:spTree>
    <p:extLst>
      <p:ext uri="{BB962C8B-B14F-4D97-AF65-F5344CB8AC3E}">
        <p14:creationId xmlns:p14="http://schemas.microsoft.com/office/powerpoint/2010/main" val="713772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smtClean="0"/>
              <a:t>4. Entity relationship diagram (E.r.d.)</a:t>
            </a:r>
            <a:endParaRPr lang="en-IN" sz="4400" dirty="0"/>
          </a:p>
        </p:txBody>
      </p:sp>
      <p:sp>
        <p:nvSpPr>
          <p:cNvPr id="61" name="Rectangle 60"/>
          <p:cNvSpPr/>
          <p:nvPr/>
        </p:nvSpPr>
        <p:spPr>
          <a:xfrm>
            <a:off x="2242138" y="3175953"/>
            <a:ext cx="1152524" cy="33337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200">
                <a:effectLst/>
                <a:latin typeface="Lucida Sans"/>
                <a:ea typeface="Calibri"/>
                <a:cs typeface="Mangal"/>
              </a:rPr>
              <a:t>Student</a:t>
            </a:r>
            <a:endParaRPr lang="en-IN" sz="1100">
              <a:effectLst/>
              <a:ea typeface="Calibri"/>
              <a:cs typeface="Mangal"/>
            </a:endParaRPr>
          </a:p>
        </p:txBody>
      </p:sp>
      <p:sp>
        <p:nvSpPr>
          <p:cNvPr id="62" name="Oval 61"/>
          <p:cNvSpPr/>
          <p:nvPr/>
        </p:nvSpPr>
        <p:spPr>
          <a:xfrm>
            <a:off x="5325696" y="1818322"/>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DOB</a:t>
            </a:r>
          </a:p>
        </p:txBody>
      </p:sp>
      <p:sp>
        <p:nvSpPr>
          <p:cNvPr id="63" name="Oval 62"/>
          <p:cNvSpPr/>
          <p:nvPr/>
        </p:nvSpPr>
        <p:spPr>
          <a:xfrm>
            <a:off x="4232226" y="1683703"/>
            <a:ext cx="1055371" cy="34353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000">
                <a:effectLst/>
                <a:ea typeface="Calibri"/>
                <a:cs typeface="Mangal"/>
              </a:rPr>
              <a:t>Gender</a:t>
            </a:r>
            <a:endParaRPr lang="en-IN" sz="1100">
              <a:effectLst/>
              <a:ea typeface="Calibri"/>
              <a:cs typeface="Mangal"/>
            </a:endParaRPr>
          </a:p>
        </p:txBody>
      </p:sp>
      <p:sp>
        <p:nvSpPr>
          <p:cNvPr id="64" name="Oval 63"/>
          <p:cNvSpPr/>
          <p:nvPr/>
        </p:nvSpPr>
        <p:spPr>
          <a:xfrm>
            <a:off x="782906" y="1785302"/>
            <a:ext cx="1085851" cy="38735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S_Name</a:t>
            </a:r>
          </a:p>
        </p:txBody>
      </p:sp>
      <p:sp>
        <p:nvSpPr>
          <p:cNvPr id="65" name="Oval 64"/>
          <p:cNvSpPr/>
          <p:nvPr/>
        </p:nvSpPr>
        <p:spPr>
          <a:xfrm>
            <a:off x="470487" y="2642552"/>
            <a:ext cx="1200149"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000" u="sng">
                <a:effectLst/>
                <a:ea typeface="Calibri"/>
                <a:cs typeface="Mangal"/>
              </a:rPr>
              <a:t>E_Id</a:t>
            </a:r>
            <a:endParaRPr lang="en-IN" sz="1100">
              <a:effectLst/>
              <a:ea typeface="Calibri"/>
              <a:cs typeface="Mangal"/>
            </a:endParaRPr>
          </a:p>
        </p:txBody>
      </p:sp>
      <p:sp>
        <p:nvSpPr>
          <p:cNvPr id="66" name="Oval 65"/>
          <p:cNvSpPr/>
          <p:nvPr/>
        </p:nvSpPr>
        <p:spPr>
          <a:xfrm>
            <a:off x="10099627" y="4341177"/>
            <a:ext cx="1100455" cy="44577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T_Loc</a:t>
            </a:r>
          </a:p>
        </p:txBody>
      </p:sp>
      <p:sp>
        <p:nvSpPr>
          <p:cNvPr id="67" name="Oval 66"/>
          <p:cNvSpPr/>
          <p:nvPr/>
        </p:nvSpPr>
        <p:spPr>
          <a:xfrm>
            <a:off x="9368742" y="3836352"/>
            <a:ext cx="1049655" cy="3721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F_Name</a:t>
            </a:r>
          </a:p>
        </p:txBody>
      </p:sp>
      <p:cxnSp>
        <p:nvCxnSpPr>
          <p:cNvPr id="68" name="Straight Arrow Connector 67"/>
          <p:cNvCxnSpPr/>
          <p:nvPr/>
        </p:nvCxnSpPr>
        <p:spPr>
          <a:xfrm flipH="1" flipV="1">
            <a:off x="1334088" y="3000058"/>
            <a:ext cx="905509" cy="27051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1670636" y="2123122"/>
            <a:ext cx="1114425" cy="101727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2992706" y="2024697"/>
            <a:ext cx="1927860" cy="115062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3423238" y="2177097"/>
            <a:ext cx="2371724" cy="114554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8616268" y="4884103"/>
            <a:ext cx="1152524" cy="33337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200">
                <a:effectLst/>
                <a:latin typeface="Lucida Sans"/>
                <a:ea typeface="Calibri"/>
                <a:cs typeface="Mangal"/>
              </a:rPr>
              <a:t>Activity</a:t>
            </a:r>
            <a:endParaRPr lang="en-IN" sz="1100">
              <a:effectLst/>
              <a:ea typeface="Calibri"/>
              <a:cs typeface="Mangal"/>
            </a:endParaRPr>
          </a:p>
        </p:txBody>
      </p:sp>
      <p:sp>
        <p:nvSpPr>
          <p:cNvPr id="73" name="Oval 72"/>
          <p:cNvSpPr/>
          <p:nvPr/>
        </p:nvSpPr>
        <p:spPr>
          <a:xfrm>
            <a:off x="8006667" y="3769677"/>
            <a:ext cx="1119506" cy="3721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T_Name</a:t>
            </a:r>
          </a:p>
        </p:txBody>
      </p:sp>
      <p:sp>
        <p:nvSpPr>
          <p:cNvPr id="74" name="Oval 73"/>
          <p:cNvSpPr/>
          <p:nvPr/>
        </p:nvSpPr>
        <p:spPr>
          <a:xfrm>
            <a:off x="6939865" y="4322127"/>
            <a:ext cx="114300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u="sng">
                <a:effectLst/>
                <a:ea typeface="Calibri"/>
                <a:cs typeface="Mangal"/>
              </a:rPr>
              <a:t>T_No</a:t>
            </a:r>
            <a:endParaRPr lang="en-IN" sz="1100">
              <a:effectLst/>
              <a:ea typeface="Calibri"/>
              <a:cs typeface="Mangal"/>
            </a:endParaRPr>
          </a:p>
        </p:txBody>
      </p:sp>
      <p:cxnSp>
        <p:nvCxnSpPr>
          <p:cNvPr id="75" name="Straight Arrow Connector 74"/>
          <p:cNvCxnSpPr/>
          <p:nvPr/>
        </p:nvCxnSpPr>
        <p:spPr>
          <a:xfrm flipV="1">
            <a:off x="9616391" y="4188777"/>
            <a:ext cx="203200" cy="69405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8730568" y="4141152"/>
            <a:ext cx="261620" cy="69342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8082866" y="4560252"/>
            <a:ext cx="541020" cy="42545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9778317" y="4665027"/>
            <a:ext cx="473076" cy="45847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Flowchart: Decision 78"/>
          <p:cNvSpPr/>
          <p:nvPr/>
        </p:nvSpPr>
        <p:spPr>
          <a:xfrm>
            <a:off x="4841827" y="5922328"/>
            <a:ext cx="1354455" cy="632460"/>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DO</a:t>
            </a:r>
          </a:p>
        </p:txBody>
      </p:sp>
      <p:cxnSp>
        <p:nvCxnSpPr>
          <p:cNvPr id="80" name="Elbow Connector 79"/>
          <p:cNvCxnSpPr>
            <a:endCxn id="79" idx="1"/>
          </p:cNvCxnSpPr>
          <p:nvPr/>
        </p:nvCxnSpPr>
        <p:spPr>
          <a:xfrm rot="16200000" flipH="1">
            <a:off x="2239078" y="3635809"/>
            <a:ext cx="2724785" cy="2480711"/>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3398471" y="3281362"/>
            <a:ext cx="2036444" cy="16891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5426025" y="3120072"/>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Class</a:t>
            </a:r>
          </a:p>
        </p:txBody>
      </p:sp>
      <p:sp>
        <p:nvSpPr>
          <p:cNvPr id="83" name="Oval 82"/>
          <p:cNvSpPr/>
          <p:nvPr/>
        </p:nvSpPr>
        <p:spPr>
          <a:xfrm>
            <a:off x="10185351" y="5161598"/>
            <a:ext cx="1143001" cy="40957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T_Dur</a:t>
            </a:r>
          </a:p>
        </p:txBody>
      </p:sp>
      <p:sp>
        <p:nvSpPr>
          <p:cNvPr id="84" name="Oval 83"/>
          <p:cNvSpPr/>
          <p:nvPr/>
        </p:nvSpPr>
        <p:spPr>
          <a:xfrm>
            <a:off x="9604325" y="5752147"/>
            <a:ext cx="1143001" cy="49466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T_Expenc</a:t>
            </a:r>
          </a:p>
        </p:txBody>
      </p:sp>
      <p:sp>
        <p:nvSpPr>
          <p:cNvPr id="85" name="Oval 84"/>
          <p:cNvSpPr/>
          <p:nvPr/>
        </p:nvSpPr>
        <p:spPr>
          <a:xfrm>
            <a:off x="6537275" y="5076507"/>
            <a:ext cx="1143001" cy="49466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T_Cash</a:t>
            </a:r>
          </a:p>
        </p:txBody>
      </p:sp>
      <p:cxnSp>
        <p:nvCxnSpPr>
          <p:cNvPr id="86" name="Straight Arrow Connector 85"/>
          <p:cNvCxnSpPr/>
          <p:nvPr/>
        </p:nvCxnSpPr>
        <p:spPr>
          <a:xfrm>
            <a:off x="9364297" y="5280342"/>
            <a:ext cx="454660" cy="51435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9718626" y="5173027"/>
            <a:ext cx="530226" cy="7493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7680276" y="5125403"/>
            <a:ext cx="889001" cy="19875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960195" y="1679892"/>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Unit</a:t>
            </a:r>
          </a:p>
        </p:txBody>
      </p:sp>
      <p:sp>
        <p:nvSpPr>
          <p:cNvPr id="90" name="Oval 89"/>
          <p:cNvSpPr/>
          <p:nvPr/>
        </p:nvSpPr>
        <p:spPr>
          <a:xfrm>
            <a:off x="3101925" y="1667192"/>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Phno</a:t>
            </a:r>
          </a:p>
        </p:txBody>
      </p:sp>
      <p:sp>
        <p:nvSpPr>
          <p:cNvPr id="91" name="Oval 90"/>
          <p:cNvSpPr/>
          <p:nvPr/>
        </p:nvSpPr>
        <p:spPr>
          <a:xfrm>
            <a:off x="5144085" y="3653472"/>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Aadhar</a:t>
            </a:r>
          </a:p>
        </p:txBody>
      </p:sp>
      <p:sp>
        <p:nvSpPr>
          <p:cNvPr id="92" name="Oval 91"/>
          <p:cNvSpPr/>
          <p:nvPr/>
        </p:nvSpPr>
        <p:spPr>
          <a:xfrm>
            <a:off x="5578425" y="2650172"/>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Email</a:t>
            </a:r>
          </a:p>
        </p:txBody>
      </p:sp>
      <p:sp>
        <p:nvSpPr>
          <p:cNvPr id="93" name="Oval 92"/>
          <p:cNvSpPr/>
          <p:nvPr/>
        </p:nvSpPr>
        <p:spPr>
          <a:xfrm>
            <a:off x="4674185" y="4118292"/>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Weight</a:t>
            </a:r>
          </a:p>
        </p:txBody>
      </p:sp>
      <p:sp>
        <p:nvSpPr>
          <p:cNvPr id="94" name="Oval 93"/>
          <p:cNvSpPr/>
          <p:nvPr/>
        </p:nvSpPr>
        <p:spPr>
          <a:xfrm>
            <a:off x="3806775" y="4537392"/>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Height</a:t>
            </a:r>
          </a:p>
        </p:txBody>
      </p:sp>
      <p:sp>
        <p:nvSpPr>
          <p:cNvPr id="95" name="Oval 94"/>
          <p:cNvSpPr/>
          <p:nvPr/>
        </p:nvSpPr>
        <p:spPr>
          <a:xfrm>
            <a:off x="2644725" y="4575492"/>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Parents</a:t>
            </a:r>
          </a:p>
        </p:txBody>
      </p:sp>
      <p:sp>
        <p:nvSpPr>
          <p:cNvPr id="96" name="Oval 95"/>
          <p:cNvSpPr/>
          <p:nvPr/>
        </p:nvSpPr>
        <p:spPr>
          <a:xfrm>
            <a:off x="1001980" y="4309427"/>
            <a:ext cx="1035051" cy="35560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effectLst/>
                <a:ea typeface="Calibri"/>
                <a:cs typeface="Mangal"/>
              </a:rPr>
              <a:t>addr</a:t>
            </a:r>
          </a:p>
        </p:txBody>
      </p:sp>
      <p:cxnSp>
        <p:nvCxnSpPr>
          <p:cNvPr id="97" name="Straight Arrow Connector 96"/>
          <p:cNvCxnSpPr/>
          <p:nvPr/>
        </p:nvCxnSpPr>
        <p:spPr>
          <a:xfrm flipV="1">
            <a:off x="2908886" y="1970723"/>
            <a:ext cx="981076" cy="115252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2785062" y="1970722"/>
            <a:ext cx="38100" cy="114554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3394662" y="2742248"/>
            <a:ext cx="2181225" cy="73596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1788112" y="3513772"/>
            <a:ext cx="439737" cy="869736"/>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2984452" y="3513773"/>
            <a:ext cx="10160" cy="10572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3289251" y="3504248"/>
            <a:ext cx="686436" cy="106680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3289886" y="3475673"/>
            <a:ext cx="1409700" cy="75946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518485" y="3454082"/>
            <a:ext cx="1647826" cy="38100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endCxn id="79" idx="3"/>
          </p:cNvCxnSpPr>
          <p:nvPr/>
        </p:nvCxnSpPr>
        <p:spPr>
          <a:xfrm rot="10800000" flipV="1">
            <a:off x="6196283" y="5210492"/>
            <a:ext cx="3052444" cy="1028065"/>
          </a:xfrm>
          <a:prstGeom prst="bentConnector3">
            <a:avLst>
              <a:gd name="adj1" fmla="val 14356"/>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Rectangle 59"/>
          <p:cNvSpPr>
            <a:spLocks noChangeArrowheads="1"/>
          </p:cNvSpPr>
          <p:nvPr/>
        </p:nvSpPr>
        <p:spPr bwMode="auto">
          <a:xfrm>
            <a:off x="59006" y="1175644"/>
            <a:ext cx="141577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219200" algn="l"/>
              </a:tabLst>
            </a:pPr>
            <a:endParaRPr kumimoji="0" lang="en-US" sz="14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219200" algn="l"/>
              </a:tabLst>
            </a:pPr>
            <a:r>
              <a:rPr kumimoji="0" lang="en-US" sz="14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192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 name="Rectangle 63"/>
          <p:cNvSpPr>
            <a:spLocks noChangeArrowheads="1"/>
          </p:cNvSpPr>
          <p:nvPr/>
        </p:nvSpPr>
        <p:spPr bwMode="auto">
          <a:xfrm>
            <a:off x="59007" y="1191032"/>
            <a:ext cx="18473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 name="Rectangle 68"/>
          <p:cNvSpPr>
            <a:spLocks noChangeArrowheads="1"/>
          </p:cNvSpPr>
          <p:nvPr/>
        </p:nvSpPr>
        <p:spPr bwMode="auto">
          <a:xfrm>
            <a:off x="-2298432" y="3463074"/>
            <a:ext cx="511261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767263" algn="l"/>
              </a:tabLst>
            </a:pPr>
            <a:endParaRPr kumimoji="0" lang="en-US" sz="14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767263" algn="l"/>
              </a:tabLst>
            </a:pPr>
            <a:r>
              <a:rPr kumimoji="0" lang="en-US" sz="14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rPr>
              <a:t>	1</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767263"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 name="Rectangle 71"/>
          <p:cNvSpPr>
            <a:spLocks noChangeArrowheads="1"/>
          </p:cNvSpPr>
          <p:nvPr/>
        </p:nvSpPr>
        <p:spPr bwMode="auto">
          <a:xfrm>
            <a:off x="59007" y="1191032"/>
            <a:ext cx="18473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 name="Rectangle 73"/>
          <p:cNvSpPr>
            <a:spLocks noChangeArrowheads="1"/>
          </p:cNvSpPr>
          <p:nvPr/>
        </p:nvSpPr>
        <p:spPr bwMode="auto">
          <a:xfrm>
            <a:off x="59007" y="1283365"/>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832225" algn="l"/>
              </a:tabLst>
            </a:pPr>
            <a:endParaRPr kumimoji="0" lang="en-US" sz="14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832225"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2" name="Rectangle 75"/>
          <p:cNvSpPr>
            <a:spLocks noChangeArrowheads="1"/>
          </p:cNvSpPr>
          <p:nvPr/>
        </p:nvSpPr>
        <p:spPr bwMode="auto">
          <a:xfrm>
            <a:off x="4651327" y="5629484"/>
            <a:ext cx="4208203"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832225" algn="l"/>
              </a:tabLst>
            </a:pPr>
            <a:endParaRPr kumimoji="0" lang="en-US" sz="14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832225" algn="l"/>
              </a:tabLst>
            </a:pPr>
            <a:r>
              <a:rPr kumimoji="0" lang="en-US" sz="1400" b="0" i="0" u="none" strike="noStrike" cap="none" normalizeH="0" baseline="0" dirty="0" smtClean="0">
                <a:ln>
                  <a:noFill/>
                </a:ln>
                <a:solidFill>
                  <a:schemeClr val="tx1"/>
                </a:solidFill>
                <a:effectLst/>
                <a:latin typeface="Lucida Sans" pitchFamily="34" charset="0"/>
                <a:ea typeface="Calibri" pitchFamily="34" charset="0"/>
                <a:cs typeface="Mangal" pitchFamily="18" charset="0"/>
              </a:rPr>
              <a:t>	M</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832225"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3" name="Rectangle 77"/>
          <p:cNvSpPr>
            <a:spLocks noChangeArrowheads="1"/>
          </p:cNvSpPr>
          <p:nvPr/>
        </p:nvSpPr>
        <p:spPr bwMode="auto">
          <a:xfrm>
            <a:off x="5417464" y="1206421"/>
            <a:ext cx="147508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460500" algn="l"/>
              </a:tabLst>
            </a:pPr>
            <a:endParaRPr kumimoji="0" lang="en-US" sz="1400" b="0" i="0" u="none" strike="noStrike" cap="none" normalizeH="0" baseline="0" smtClean="0">
              <a:ln>
                <a:noFill/>
              </a:ln>
              <a:solidFill>
                <a:schemeClr val="tx1"/>
              </a:solidFill>
              <a:effectLst/>
              <a:latin typeface="Lucida Sans" pitchFamily="34" charset="0"/>
              <a:ea typeface="Calibri" pitchFamily="34" charset="0"/>
              <a:cs typeface="Mangal"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460500" algn="l"/>
              </a:tabLst>
            </a:pPr>
            <a:r>
              <a:rPr kumimoji="0" lang="en-US" sz="1400" b="0" i="0" u="none" strike="noStrike" cap="none" normalizeH="0" baseline="0" smtClean="0">
                <a:ln>
                  <a:noFill/>
                </a:ln>
                <a:solidFill>
                  <a:schemeClr val="tx1"/>
                </a:solidFill>
                <a:effectLst/>
                <a:latin typeface="Lucida Sans" pitchFamily="34" charset="0"/>
                <a:ea typeface="Calibri" pitchFamily="34" charset="0"/>
                <a:cs typeface="Mangal"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1460500" algn="l"/>
              </a:tabLst>
            </a:pPr>
            <a:r>
              <a:rPr kumimoji="0" lang="en-US" sz="1400" b="0" i="0" u="none" strike="noStrike" cap="none" normalizeH="0" baseline="0" smtClean="0">
                <a:ln>
                  <a:noFill/>
                </a:ln>
                <a:solidFill>
                  <a:schemeClr val="tx1"/>
                </a:solidFill>
                <a:effectLst/>
                <a:latin typeface="Lucida Sans" pitchFamily="34" charset="0"/>
                <a:ea typeface="Calibri" pitchFamily="34" charset="0"/>
                <a:cs typeface="Mangal"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383569719"/>
      </p:ext>
    </p:extLst>
  </p:cSld>
  <p:clrMapOvr>
    <a:masterClrMapping/>
  </p:clrMapOvr>
  <p:timing>
    <p:tnLst>
      <p:par>
        <p:cTn id="1" dur="indefinite" restart="never" nodeType="tmRoot"/>
      </p:par>
    </p:tnLst>
  </p:timing>
</p:sld>
</file>

<file path=ppt/theme/theme1.xml><?xml version="1.0" encoding="utf-8"?>
<a:theme xmlns:a="http://schemas.openxmlformats.org/drawingml/2006/main" name="0102_T_PGO_Template-Technology-16_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0102_T_PGO_Template-Technology-16_9" id="{81DCE5C4-B478-45A5-BF3D-F99F6B466453}" vid="{7752A34F-BDE9-4B5C-BD71-8CC51032E0E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0102_T_PGO_Template-Technology-16_9" id="{81DCE5C4-B478-45A5-BF3D-F99F6B466453}" vid="{9798486C-2361-4817-935E-CFE22018B9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0102_T_PGO_Template-Technology-16_9</Template>
  <TotalTime>8524</TotalTime>
  <Words>1049</Words>
  <Application>Microsoft Office PowerPoint</Application>
  <PresentationFormat>Custom</PresentationFormat>
  <Paragraphs>395</Paragraphs>
  <Slides>40</Slides>
  <Notes>7</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0102_T_PGO_Template-Technology-16_9</vt:lpstr>
      <vt:lpstr>Custom Design</vt:lpstr>
      <vt:lpstr>N.s.s. management system 1.0</vt:lpstr>
      <vt:lpstr>1. Project summary</vt:lpstr>
      <vt:lpstr>1.1 modules involved are:</vt:lpstr>
      <vt:lpstr>2. Requirement's</vt:lpstr>
      <vt:lpstr>PowerPoint Presentation</vt:lpstr>
      <vt:lpstr>3. Feasibility study</vt:lpstr>
      <vt:lpstr>3.1 Types of feasibility study</vt:lpstr>
      <vt:lpstr>PowerPoint Presentation</vt:lpstr>
      <vt:lpstr>4. Entity relationship diagram (E.r.d.)</vt:lpstr>
      <vt:lpstr>5. Data flow diagram (D.F.D.)</vt:lpstr>
      <vt:lpstr>PowerPoint Presentation</vt:lpstr>
      <vt:lpstr>PowerPoint Presentation</vt:lpstr>
      <vt:lpstr>PowerPoint Presentation</vt:lpstr>
      <vt:lpstr>PowerPoint Presentation</vt:lpstr>
      <vt:lpstr>PowerPoint Presentation</vt:lpstr>
      <vt:lpstr>6. Data Dictionary</vt:lpstr>
      <vt:lpstr>PowerPoint Presentation</vt:lpstr>
      <vt:lpstr>PowerPoint Presentation</vt:lpstr>
      <vt:lpstr>PowerPoint Presentation</vt:lpstr>
      <vt:lpstr>7. Screen shots of user interface</vt:lpstr>
      <vt:lpstr>PowerPoint Presentation</vt:lpstr>
      <vt:lpstr>PowerPoint Presentation</vt:lpstr>
      <vt:lpstr>PowerPoint Presentation</vt:lpstr>
      <vt:lpstr>PowerPoint Presentation</vt:lpstr>
      <vt:lpstr>PowerPoint Presentation</vt:lpstr>
      <vt:lpstr>8. Forms in the project</vt:lpstr>
      <vt:lpstr>PowerPoint Presentation</vt:lpstr>
      <vt:lpstr>PowerPoint Presentation</vt:lpstr>
      <vt:lpstr>PowerPoint Presentation</vt:lpstr>
      <vt:lpstr>PowerPoint Presentation</vt:lpstr>
      <vt:lpstr>PowerPoint Presentation</vt:lpstr>
      <vt:lpstr>PowerPoint Presentation</vt:lpstr>
      <vt:lpstr>9. Report’s (Jasper Report) </vt:lpstr>
      <vt:lpstr>PowerPoint Presentation</vt:lpstr>
      <vt:lpstr>PowerPoint Presentation</vt:lpstr>
      <vt:lpstr>PowerPoint Presentation</vt:lpstr>
      <vt:lpstr>10. Limitations</vt:lpstr>
      <vt:lpstr>11. FUTURE ENHANCEMENTS</vt:lpstr>
      <vt:lpstr>PowerPoint Presentation</vt:lpstr>
      <vt:lpstr>Click Here to se video of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N.s.s. management system 1.0</dc:title>
  <dc:creator>LENOVO</dc:creator>
  <dc:description>© Copyright PresentationGo.com</dc:description>
  <cp:lastModifiedBy>LENOVO</cp:lastModifiedBy>
  <cp:revision>31</cp:revision>
  <dcterms:created xsi:type="dcterms:W3CDTF">2020-05-16T16:47:56Z</dcterms:created>
  <dcterms:modified xsi:type="dcterms:W3CDTF">2020-06-16T07:31:24Z</dcterms:modified>
  <cp:category>Templates</cp:category>
</cp:coreProperties>
</file>